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4"/>
  </p:sldMasterIdLst>
  <p:notesMasterIdLst>
    <p:notesMasterId r:id="rId12"/>
  </p:notesMasterIdLst>
  <p:sldIdLst>
    <p:sldId id="1864" r:id="rId5"/>
    <p:sldId id="1846" r:id="rId6"/>
    <p:sldId id="1866" r:id="rId7"/>
    <p:sldId id="1867" r:id="rId8"/>
    <p:sldId id="1868" r:id="rId9"/>
    <p:sldId id="1869" r:id="rId10"/>
    <p:sldId id="1859" r:id="rId1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80" userDrawn="1">
          <p15:clr>
            <a:srgbClr val="A4A3A4"/>
          </p15:clr>
        </p15:guide>
        <p15:guide id="3" pos="7200" userDrawn="1">
          <p15:clr>
            <a:srgbClr val="A4A3A4"/>
          </p15:clr>
        </p15:guide>
        <p15:guide id="4" pos="4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6DC"/>
    <a:srgbClr val="ECE0D4"/>
    <a:srgbClr val="D1B497"/>
    <a:srgbClr val="E3D1BF"/>
    <a:srgbClr val="AA673C"/>
    <a:srgbClr val="6A6967"/>
    <a:srgbClr val="C19C84"/>
    <a:srgbClr val="F8EBE0"/>
    <a:srgbClr val="FF2625"/>
    <a:srgbClr val="0077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5FE39E-8788-444B-BBFC-59567464E93E}" v="3" dt="2022-08-16T18:16:23.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4648" autoAdjust="0"/>
  </p:normalViewPr>
  <p:slideViewPr>
    <p:cSldViewPr snapToGrid="0">
      <p:cViewPr varScale="1">
        <p:scale>
          <a:sx n="98" d="100"/>
          <a:sy n="98" d="100"/>
        </p:scale>
        <p:origin x="51" y="336"/>
      </p:cViewPr>
      <p:guideLst>
        <p:guide orient="horz" pos="2160"/>
        <p:guide pos="480"/>
        <p:guide pos="7200"/>
        <p:guide pos="4368"/>
      </p:guideLst>
    </p:cSldViewPr>
  </p:slideViewPr>
  <p:outlineViewPr>
    <p:cViewPr>
      <p:scale>
        <a:sx n="33" d="100"/>
        <a:sy n="33" d="100"/>
      </p:scale>
      <p:origin x="0" y="-179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othy Dupree" userId="dc6b73412c72a097" providerId="LiveId" clId="{805FE39E-8788-444B-BBFC-59567464E93E}"/>
    <pc:docChg chg="undo custSel addSld modSld">
      <pc:chgData name="Dorothy Dupree" userId="dc6b73412c72a097" providerId="LiveId" clId="{805FE39E-8788-444B-BBFC-59567464E93E}" dt="2022-08-16T18:19:16.833" v="179" actId="14100"/>
      <pc:docMkLst>
        <pc:docMk/>
      </pc:docMkLst>
      <pc:sldChg chg="modSp mod">
        <pc:chgData name="Dorothy Dupree" userId="dc6b73412c72a097" providerId="LiveId" clId="{805FE39E-8788-444B-BBFC-59567464E93E}" dt="2022-08-16T07:26:58.989" v="103" actId="1076"/>
        <pc:sldMkLst>
          <pc:docMk/>
          <pc:sldMk cId="2019458359" sldId="1868"/>
        </pc:sldMkLst>
        <pc:spChg chg="mod">
          <ac:chgData name="Dorothy Dupree" userId="dc6b73412c72a097" providerId="LiveId" clId="{805FE39E-8788-444B-BBFC-59567464E93E}" dt="2022-08-16T07:26:58.989" v="103" actId="1076"/>
          <ac:spMkLst>
            <pc:docMk/>
            <pc:sldMk cId="2019458359" sldId="1868"/>
            <ac:spMk id="2" creationId="{862764F9-B132-87C2-739A-640D9F88ECCA}"/>
          </ac:spMkLst>
        </pc:spChg>
        <pc:spChg chg="mod">
          <ac:chgData name="Dorothy Dupree" userId="dc6b73412c72a097" providerId="LiveId" clId="{805FE39E-8788-444B-BBFC-59567464E93E}" dt="2022-08-16T07:26:43.840" v="102" actId="207"/>
          <ac:spMkLst>
            <pc:docMk/>
            <pc:sldMk cId="2019458359" sldId="1868"/>
            <ac:spMk id="3" creationId="{18184B5B-442B-6F42-8D46-E9F0F159BE0E}"/>
          </ac:spMkLst>
        </pc:spChg>
      </pc:sldChg>
      <pc:sldChg chg="addSp delSp modSp new mod">
        <pc:chgData name="Dorothy Dupree" userId="dc6b73412c72a097" providerId="LiveId" clId="{805FE39E-8788-444B-BBFC-59567464E93E}" dt="2022-08-16T18:19:16.833" v="179" actId="14100"/>
        <pc:sldMkLst>
          <pc:docMk/>
          <pc:sldMk cId="3347809091" sldId="1869"/>
        </pc:sldMkLst>
        <pc:spChg chg="mod">
          <ac:chgData name="Dorothy Dupree" userId="dc6b73412c72a097" providerId="LiveId" clId="{805FE39E-8788-444B-BBFC-59567464E93E}" dt="2022-08-16T18:17:11.816" v="168" actId="14100"/>
          <ac:spMkLst>
            <pc:docMk/>
            <pc:sldMk cId="3347809091" sldId="1869"/>
            <ac:spMk id="2" creationId="{B1143D4C-98C7-9A26-DEBB-D0D391A79B89}"/>
          </ac:spMkLst>
        </pc:spChg>
        <pc:spChg chg="del">
          <ac:chgData name="Dorothy Dupree" userId="dc6b73412c72a097" providerId="LiveId" clId="{805FE39E-8788-444B-BBFC-59567464E93E}" dt="2022-08-16T18:17:02.177" v="166" actId="21"/>
          <ac:spMkLst>
            <pc:docMk/>
            <pc:sldMk cId="3347809091" sldId="1869"/>
            <ac:spMk id="3" creationId="{46CCBD87-D6C8-601A-1E00-DD4D506635D6}"/>
          </ac:spMkLst>
        </pc:spChg>
        <pc:graphicFrameChg chg="add mod modGraphic">
          <ac:chgData name="Dorothy Dupree" userId="dc6b73412c72a097" providerId="LiveId" clId="{805FE39E-8788-444B-BBFC-59567464E93E}" dt="2022-08-16T18:19:16.833" v="179" actId="14100"/>
          <ac:graphicFrameMkLst>
            <pc:docMk/>
            <pc:sldMk cId="3347809091" sldId="1869"/>
            <ac:graphicFrameMk id="4" creationId="{4CA5E62F-941C-DD6F-9E9A-ED8FBBAFEE5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9F622F8-1824-4338-8C3C-5529D3BDEF4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Segoe UI" panose="020B0502040204020203" pitchFamily="34" charset="0"/>
              </a:defRPr>
            </a:lvl1pPr>
          </a:lstStyle>
          <a:p>
            <a:pPr>
              <a:defRPr/>
            </a:pPr>
            <a:endParaRPr lang="en-US" dirty="0"/>
          </a:p>
        </p:txBody>
      </p:sp>
      <p:sp>
        <p:nvSpPr>
          <p:cNvPr id="30723" name="Rectangle 3">
            <a:extLst>
              <a:ext uri="{FF2B5EF4-FFF2-40B4-BE49-F238E27FC236}">
                <a16:creationId xmlns:a16="http://schemas.microsoft.com/office/drawing/2014/main" id="{618DDD53-BB38-4118-BC75-9CE27D49C55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Segoe UI" panose="020B0502040204020203" pitchFamily="34" charset="0"/>
              </a:defRPr>
            </a:lvl1pPr>
          </a:lstStyle>
          <a:p>
            <a:pPr>
              <a:defRPr/>
            </a:pPr>
            <a:endParaRPr lang="en-US" dirty="0"/>
          </a:p>
        </p:txBody>
      </p:sp>
      <p:sp>
        <p:nvSpPr>
          <p:cNvPr id="14340" name="Rectangle 4">
            <a:extLst>
              <a:ext uri="{FF2B5EF4-FFF2-40B4-BE49-F238E27FC236}">
                <a16:creationId xmlns:a16="http://schemas.microsoft.com/office/drawing/2014/main" id="{6C03B6F7-B1AE-4118-ABA2-FFEC9B8F0E9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646F5356-BDE8-43C1-9587-85323D02B191}"/>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0726" name="Rectangle 6">
            <a:extLst>
              <a:ext uri="{FF2B5EF4-FFF2-40B4-BE49-F238E27FC236}">
                <a16:creationId xmlns:a16="http://schemas.microsoft.com/office/drawing/2014/main" id="{89912C35-11A9-4DA7-8476-F1823F658CA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Segoe UI" panose="020B0502040204020203" pitchFamily="34" charset="0"/>
              </a:defRPr>
            </a:lvl1pPr>
          </a:lstStyle>
          <a:p>
            <a:pPr>
              <a:defRPr/>
            </a:pPr>
            <a:endParaRPr lang="en-US" dirty="0"/>
          </a:p>
        </p:txBody>
      </p:sp>
      <p:sp>
        <p:nvSpPr>
          <p:cNvPr id="30727" name="Rectangle 7">
            <a:extLst>
              <a:ext uri="{FF2B5EF4-FFF2-40B4-BE49-F238E27FC236}">
                <a16:creationId xmlns:a16="http://schemas.microsoft.com/office/drawing/2014/main" id="{7180ED79-CEC3-4FB9-B511-8597B20A0C1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Segoe UI" panose="020B0502040204020203" pitchFamily="34" charset="0"/>
              </a:defRPr>
            </a:lvl1pPr>
          </a:lstStyle>
          <a:p>
            <a:fld id="{6DEB7EE2-04A2-4FB2-9625-C9C73AC4D32F}"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egoe UI" panose="020B0502040204020203" pitchFamily="34" charset="0"/>
        <a:ea typeface="+mn-ea"/>
        <a:cs typeface="+mn-cs"/>
      </a:defRPr>
    </a:lvl1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7842D7-C728-4EBD-982B-B8BE79E4DBBE}" type="slidenum">
              <a:rPr lang="en-US" altLang="en-US">
                <a:latin typeface="Segoe UI" panose="020B0502040204020203" pitchFamily="34" charset="0"/>
              </a:rPr>
              <a:pPr eaLnBrk="1" hangingPunct="1"/>
              <a:t>1</a:t>
            </a:fld>
            <a:endParaRPr lang="en-US" altLang="en-US" dirty="0">
              <a:latin typeface="Segoe UI" panose="020B0502040204020203" pitchFamily="34" charset="0"/>
            </a:endParaRPr>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950814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7</a:t>
            </a:fld>
            <a:endParaRPr lang="en-US" altLang="en-US" dirty="0"/>
          </a:p>
        </p:txBody>
      </p:sp>
    </p:spTree>
    <p:extLst>
      <p:ext uri="{BB962C8B-B14F-4D97-AF65-F5344CB8AC3E}">
        <p14:creationId xmlns:p14="http://schemas.microsoft.com/office/powerpoint/2010/main" val="40952882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p:bg>
      <p:bgPr>
        <a:solidFill>
          <a:schemeClr val="accent2"/>
        </a:solidFill>
        <a:effectLst/>
      </p:bgPr>
    </p:bg>
    <p:spTree>
      <p:nvGrpSpPr>
        <p:cNvPr id="1" name=""/>
        <p:cNvGrpSpPr/>
        <p:nvPr/>
      </p:nvGrpSpPr>
      <p:grpSpPr>
        <a:xfrm>
          <a:off x="0" y="0"/>
          <a:ext cx="0" cy="0"/>
          <a:chOff x="0" y="0"/>
          <a:chExt cx="0" cy="0"/>
        </a:xfrm>
      </p:grpSpPr>
      <p:pic>
        <p:nvPicPr>
          <p:cNvPr id="2" name="Picture 1" descr="Chart, background pattern&#10;&#10;Description automatically generated">
            <a:extLst>
              <a:ext uri="{FF2B5EF4-FFF2-40B4-BE49-F238E27FC236}">
                <a16:creationId xmlns:a16="http://schemas.microsoft.com/office/drawing/2014/main" id="{F3386FAC-ADFA-41EF-9C49-66952E35CA9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0"/>
            <a:ext cx="3516198" cy="6858000"/>
          </a:xfrm>
          <a:prstGeom prst="rect">
            <a:avLst/>
          </a:prstGeom>
        </p:spPr>
      </p:pic>
      <p:sp>
        <p:nvSpPr>
          <p:cNvPr id="19" name="Text Placeholder 18">
            <a:extLst>
              <a:ext uri="{FF2B5EF4-FFF2-40B4-BE49-F238E27FC236}">
                <a16:creationId xmlns:a16="http://schemas.microsoft.com/office/drawing/2014/main" id="{69BE3FD0-1382-4F0E-A01F-F6C205E7DCDC}"/>
              </a:ext>
            </a:extLst>
          </p:cNvPr>
          <p:cNvSpPr>
            <a:spLocks noGrp="1"/>
          </p:cNvSpPr>
          <p:nvPr>
            <p:ph type="body" sz="quarter" idx="10"/>
          </p:nvPr>
        </p:nvSpPr>
        <p:spPr>
          <a:xfrm>
            <a:off x="4612641" y="3554917"/>
            <a:ext cx="6438912" cy="763083"/>
          </a:xfrm>
        </p:spPr>
        <p:txBody>
          <a:bodyPr>
            <a:noAutofit/>
          </a:bodyPr>
          <a:lstStyle>
            <a:lvl1pPr marL="0" indent="0">
              <a:buNone/>
              <a:defRPr sz="4000">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7" name="Rectangle 2">
            <a:extLst>
              <a:ext uri="{FF2B5EF4-FFF2-40B4-BE49-F238E27FC236}">
                <a16:creationId xmlns:a16="http://schemas.microsoft.com/office/drawing/2014/main" id="{2E0BC0C9-E1C8-43B4-B02D-558783360CD4}"/>
              </a:ext>
            </a:extLst>
          </p:cNvPr>
          <p:cNvSpPr>
            <a:spLocks noGrp="1" noChangeArrowheads="1"/>
          </p:cNvSpPr>
          <p:nvPr>
            <p:ph type="ctrTitle" idx="4294967295"/>
          </p:nvPr>
        </p:nvSpPr>
        <p:spPr>
          <a:xfrm>
            <a:off x="4612640" y="2311400"/>
            <a:ext cx="5156200" cy="1117600"/>
          </a:xfrm>
        </p:spPr>
        <p:txBody>
          <a:bodyPr anchor="ctr">
            <a:normAutofit fontScale="90000"/>
          </a:bodyPr>
          <a:lstStyle>
            <a:lvl1pPr>
              <a:defRPr>
                <a:latin typeface="+mj-lt"/>
              </a:defRPr>
            </a:lvl1pPr>
          </a:lstStyle>
          <a:p>
            <a:pPr algn="l" eaLnBrk="1" hangingPunct="1"/>
            <a:r>
              <a:rPr lang="en-US" altLang="en-US" sz="6600" b="1">
                <a:latin typeface="+mn-lt"/>
              </a:rPr>
              <a:t>Click to edit Master title style</a:t>
            </a:r>
            <a:endParaRPr lang="en-US" altLang="en-US" sz="6600" b="1" dirty="0">
              <a:latin typeface="+mn-lt"/>
            </a:endParaRPr>
          </a:p>
        </p:txBody>
      </p:sp>
    </p:spTree>
    <p:extLst>
      <p:ext uri="{BB962C8B-B14F-4D97-AF65-F5344CB8AC3E}">
        <p14:creationId xmlns:p14="http://schemas.microsoft.com/office/powerpoint/2010/main" val="1440679267"/>
      </p:ext>
    </p:extLst>
  </p:cSld>
  <p:clrMapOvr>
    <a:masterClrMapping/>
  </p:clrMapOvr>
  <p:extLst>
    <p:ext uri="{DCECCB84-F9BA-43D5-87BE-67443E8EF086}">
      <p15:sldGuideLst xmlns:p15="http://schemas.microsoft.com/office/powerpoint/2012/main">
        <p15:guide id="1" pos="2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2"/>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1B9BC-7BE7-4893-90FD-CC95830FD8F2}" type="datetimeFigureOut">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15270E-046A-4C23-BC98-E307A7DD6BE8}" type="slidenum">
              <a:rPr lang="en-US" smtClean="0"/>
              <a:t>‹#›</a:t>
            </a:fld>
            <a:endParaRPr lang="en-US" dirty="0"/>
          </a:p>
        </p:txBody>
      </p:sp>
    </p:spTree>
    <p:extLst>
      <p:ext uri="{BB962C8B-B14F-4D97-AF65-F5344CB8AC3E}">
        <p14:creationId xmlns:p14="http://schemas.microsoft.com/office/powerpoint/2010/main" val="413784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Photo Content">
    <p:bg>
      <p:bgPr>
        <a:solidFill>
          <a:schemeClr val="accent2"/>
        </a:solidFill>
        <a:effectLst/>
      </p:bgPr>
    </p:bg>
    <p:spTree>
      <p:nvGrpSpPr>
        <p:cNvPr id="1" name=""/>
        <p:cNvGrpSpPr/>
        <p:nvPr/>
      </p:nvGrpSpPr>
      <p:grpSpPr>
        <a:xfrm>
          <a:off x="0" y="0"/>
          <a:ext cx="0" cy="0"/>
          <a:chOff x="0" y="0"/>
          <a:chExt cx="0" cy="0"/>
        </a:xfrm>
      </p:grpSpPr>
      <p:pic>
        <p:nvPicPr>
          <p:cNvPr id="3" name="Picture 2" descr="Chart, background pattern&#10;&#10;Description automatically generated">
            <a:extLst>
              <a:ext uri="{FF2B5EF4-FFF2-40B4-BE49-F238E27FC236}">
                <a16:creationId xmlns:a16="http://schemas.microsoft.com/office/drawing/2014/main" id="{E9914566-E790-44E9-BF0F-0D38A423F96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6150916"/>
            <a:ext cx="12192000" cy="710520"/>
          </a:xfrm>
          <a:prstGeom prst="rect">
            <a:avLst/>
          </a:prstGeom>
        </p:spPr>
      </p:pic>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a:buNone/>
              <a:defRPr sz="2000" b="1"/>
            </a:lvl1pPr>
            <a:lvl2pPr marL="0">
              <a:defRPr sz="1800"/>
            </a:lvl2pPr>
          </a:lstStyle>
          <a:p>
            <a:pPr lvl="0"/>
            <a:r>
              <a:rPr lang="en-US"/>
              <a:t>Click to edit Master text styles</a:t>
            </a:r>
          </a:p>
          <a:p>
            <a:pPr lvl="1"/>
            <a:r>
              <a:rPr lang="en-US"/>
              <a:t>Second level</a:t>
            </a:r>
          </a:p>
        </p:txBody>
      </p:sp>
      <p:sp>
        <p:nvSpPr>
          <p:cNvPr id="14" name="Picture Placeholder 13">
            <a:extLst>
              <a:ext uri="{FF2B5EF4-FFF2-40B4-BE49-F238E27FC236}">
                <a16:creationId xmlns:a16="http://schemas.microsoft.com/office/drawing/2014/main" id="{9B1932CF-F265-4AEE-8704-F42C01AFB479}"/>
              </a:ext>
            </a:extLst>
          </p:cNvPr>
          <p:cNvSpPr>
            <a:spLocks noGrp="1"/>
          </p:cNvSpPr>
          <p:nvPr>
            <p:ph type="pic" sz="quarter" idx="10"/>
          </p:nvPr>
        </p:nvSpPr>
        <p:spPr>
          <a:xfrm>
            <a:off x="6858000" y="715963"/>
            <a:ext cx="4572000" cy="5113336"/>
          </a:xfrm>
        </p:spPr>
        <p:txBody>
          <a:bodyPr/>
          <a:lstStyle>
            <a:lvl1pP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891853E6-9C06-4DC2-B8A4-681C3D34BE75}"/>
              </a:ext>
            </a:extLst>
          </p:cNvPr>
          <p:cNvSpPr>
            <a:spLocks noGrp="1"/>
          </p:cNvSpPr>
          <p:nvPr>
            <p:ph type="title" hasCustomPrompt="1"/>
          </p:nvPr>
        </p:nvSpPr>
        <p:spPr>
          <a:xfrm>
            <a:off x="762000" y="715961"/>
            <a:ext cx="5334000" cy="1189038"/>
          </a:xfrm>
        </p:spPr>
        <p:txBody>
          <a:bodyPr vert="horz" lIns="91440" tIns="45720" rIns="91440" bIns="45720" rtlCol="0" anchor="t">
            <a:normAutofit/>
          </a:bodyPr>
          <a:lstStyle>
            <a:lvl1pPr>
              <a:defRPr lang="en-US" sz="4000" b="1">
                <a:ea typeface="+mn-ea"/>
                <a:cs typeface="+mn-cs"/>
              </a:defRPr>
            </a:lvl1pPr>
          </a:lstStyle>
          <a:p>
            <a:pPr marL="0" lvl="0" indent="0">
              <a:spcBef>
                <a:spcPts val="1000"/>
              </a:spcBef>
              <a:buFont typeface="Arial" panose="020B0604020202020204" pitchFamily="34" charset="0"/>
            </a:pPr>
            <a:r>
              <a:rPr lang="en-US" dirty="0"/>
              <a:t>Click to edit Master text styles</a:t>
            </a:r>
          </a:p>
        </p:txBody>
      </p:sp>
    </p:spTree>
    <p:extLst>
      <p:ext uri="{BB962C8B-B14F-4D97-AF65-F5344CB8AC3E}">
        <p14:creationId xmlns:p14="http://schemas.microsoft.com/office/powerpoint/2010/main" val="310494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Photo Content">
    <p:bg>
      <p:bgPr>
        <a:solidFill>
          <a:schemeClr val="accent2"/>
        </a:solidFill>
        <a:effectLst/>
      </p:bgPr>
    </p:bg>
    <p:spTree>
      <p:nvGrpSpPr>
        <p:cNvPr id="1" name=""/>
        <p:cNvGrpSpPr/>
        <p:nvPr/>
      </p:nvGrpSpPr>
      <p:grpSpPr>
        <a:xfrm>
          <a:off x="0" y="0"/>
          <a:ext cx="0" cy="0"/>
          <a:chOff x="0" y="0"/>
          <a:chExt cx="0" cy="0"/>
        </a:xfrm>
      </p:grpSpPr>
      <p:pic>
        <p:nvPicPr>
          <p:cNvPr id="3" name="Picture 2" descr="Chart, background pattern&#10;&#10;Description automatically generated">
            <a:extLst>
              <a:ext uri="{FF2B5EF4-FFF2-40B4-BE49-F238E27FC236}">
                <a16:creationId xmlns:a16="http://schemas.microsoft.com/office/drawing/2014/main" id="{B4F28166-FA93-42F3-90D5-A5BBE10D86F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6150916"/>
            <a:ext cx="12192000" cy="710520"/>
          </a:xfrm>
          <a:prstGeom prst="rect">
            <a:avLst/>
          </a:prstGeom>
        </p:spPr>
      </p:pic>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a:buNone/>
              <a:defRPr sz="2000" b="1"/>
            </a:lvl1pPr>
            <a:lvl2pPr marL="0">
              <a:defRPr sz="1800"/>
            </a:lvl2pPr>
          </a:lstStyle>
          <a:p>
            <a:pPr lvl="0"/>
            <a:r>
              <a:rPr lang="en-US"/>
              <a:t>Click to edit Master text styles</a:t>
            </a:r>
          </a:p>
          <a:p>
            <a:pPr lvl="1"/>
            <a:r>
              <a:rPr lang="en-US"/>
              <a:t>Second level</a:t>
            </a:r>
          </a:p>
        </p:txBody>
      </p:sp>
      <p:sp>
        <p:nvSpPr>
          <p:cNvPr id="8" name="Picture Placeholder 13">
            <a:extLst>
              <a:ext uri="{FF2B5EF4-FFF2-40B4-BE49-F238E27FC236}">
                <a16:creationId xmlns:a16="http://schemas.microsoft.com/office/drawing/2014/main" id="{89E410BA-B0FE-4F0E-8BE5-D33CC016635B}"/>
              </a:ext>
            </a:extLst>
          </p:cNvPr>
          <p:cNvSpPr>
            <a:spLocks noGrp="1"/>
          </p:cNvSpPr>
          <p:nvPr>
            <p:ph type="pic" sz="quarter" idx="13"/>
          </p:nvPr>
        </p:nvSpPr>
        <p:spPr>
          <a:xfrm>
            <a:off x="6858000" y="3444081"/>
            <a:ext cx="4572000" cy="2362200"/>
          </a:xfrm>
        </p:spPr>
        <p:txBody>
          <a:bodyPr>
            <a:normAutofit/>
          </a:bodyPr>
          <a:lstStyle>
            <a:lvl1pPr>
              <a:buNone/>
              <a:defRPr sz="1800"/>
            </a:lvl1pPr>
          </a:lstStyle>
          <a:p>
            <a:r>
              <a:rPr lang="en-US"/>
              <a:t>Click icon to add picture</a:t>
            </a:r>
            <a:endParaRPr lang="en-US" dirty="0"/>
          </a:p>
        </p:txBody>
      </p:sp>
      <p:sp>
        <p:nvSpPr>
          <p:cNvPr id="9" name="Picture Placeholder 13">
            <a:extLst>
              <a:ext uri="{FF2B5EF4-FFF2-40B4-BE49-F238E27FC236}">
                <a16:creationId xmlns:a16="http://schemas.microsoft.com/office/drawing/2014/main" id="{827A95C0-AE8D-46E1-9EF9-64504CBEF99E}"/>
              </a:ext>
            </a:extLst>
          </p:cNvPr>
          <p:cNvSpPr>
            <a:spLocks noGrp="1"/>
          </p:cNvSpPr>
          <p:nvPr>
            <p:ph type="pic" sz="quarter" idx="14"/>
          </p:nvPr>
        </p:nvSpPr>
        <p:spPr>
          <a:xfrm>
            <a:off x="6858000" y="715963"/>
            <a:ext cx="4572000" cy="2362200"/>
          </a:xfrm>
        </p:spPr>
        <p:txBody>
          <a:bodyPr>
            <a:normAutofit/>
          </a:bodyPr>
          <a:lstStyle>
            <a:lvl1pPr>
              <a:buNone/>
              <a:defRPr sz="1800"/>
            </a:lvl1pPr>
          </a:lstStyle>
          <a:p>
            <a:r>
              <a:rPr lang="en-US"/>
              <a:t>Click icon to add picture</a:t>
            </a:r>
            <a:endParaRPr lang="en-US" dirty="0"/>
          </a:p>
        </p:txBody>
      </p:sp>
      <p:sp>
        <p:nvSpPr>
          <p:cNvPr id="7" name="Title 1">
            <a:extLst>
              <a:ext uri="{FF2B5EF4-FFF2-40B4-BE49-F238E27FC236}">
                <a16:creationId xmlns:a16="http://schemas.microsoft.com/office/drawing/2014/main" id="{9AF0AFCE-F48A-4C35-9245-AFC319274E50}"/>
              </a:ext>
            </a:extLst>
          </p:cNvPr>
          <p:cNvSpPr>
            <a:spLocks noGrp="1"/>
          </p:cNvSpPr>
          <p:nvPr>
            <p:ph type="title" hasCustomPrompt="1"/>
          </p:nvPr>
        </p:nvSpPr>
        <p:spPr>
          <a:xfrm>
            <a:off x="762000" y="715961"/>
            <a:ext cx="5334000" cy="1189038"/>
          </a:xfrm>
        </p:spPr>
        <p:txBody>
          <a:bodyPr vert="horz" lIns="91440" tIns="45720" rIns="91440" bIns="45720" rtlCol="0" anchor="t">
            <a:normAutofit/>
          </a:bodyPr>
          <a:lstStyle>
            <a:lvl1pPr>
              <a:defRPr lang="en-US" sz="4000" b="1">
                <a:ea typeface="+mn-ea"/>
                <a:cs typeface="+mn-cs"/>
              </a:defRPr>
            </a:lvl1pPr>
          </a:lstStyle>
          <a:p>
            <a:pPr marL="0" lvl="0" indent="0">
              <a:spcBef>
                <a:spcPts val="1000"/>
              </a:spcBef>
              <a:buFont typeface="Arial" panose="020B0604020202020204" pitchFamily="34" charset="0"/>
            </a:pPr>
            <a:r>
              <a:rPr lang="en-US" dirty="0"/>
              <a:t>Click to edit Master text styles</a:t>
            </a:r>
          </a:p>
        </p:txBody>
      </p:sp>
    </p:spTree>
    <p:extLst>
      <p:ext uri="{BB962C8B-B14F-4D97-AF65-F5344CB8AC3E}">
        <p14:creationId xmlns:p14="http://schemas.microsoft.com/office/powerpoint/2010/main" val="1586680172"/>
      </p:ext>
    </p:extLst>
  </p:cSld>
  <p:clrMapOvr>
    <a:masterClrMapping/>
  </p:clrMapOvr>
  <p:extLst>
    <p:ext uri="{DCECCB84-F9BA-43D5-87BE-67443E8EF086}">
      <p15:sldGuideLst xmlns:p15="http://schemas.microsoft.com/office/powerpoint/2012/main">
        <p15:guide id="1" orient="horz" pos="3672"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ight Pattern Content">
    <p:bg>
      <p:bgRef idx="1001">
        <a:schemeClr val="bg1"/>
      </p:bgRef>
    </p:bg>
    <p:spTree>
      <p:nvGrpSpPr>
        <p:cNvPr id="1" name=""/>
        <p:cNvGrpSpPr/>
        <p:nvPr/>
      </p:nvGrpSpPr>
      <p:grpSpPr>
        <a:xfrm>
          <a:off x="0" y="0"/>
          <a:ext cx="0" cy="0"/>
          <a:chOff x="0" y="0"/>
          <a:chExt cx="0" cy="0"/>
        </a:xfrm>
      </p:grpSpPr>
      <p:pic>
        <p:nvPicPr>
          <p:cNvPr id="2" name="Picture 1" descr="Chart, background pattern&#10;&#10;Description automatically generated">
            <a:extLst>
              <a:ext uri="{FF2B5EF4-FFF2-40B4-BE49-F238E27FC236}">
                <a16:creationId xmlns:a16="http://schemas.microsoft.com/office/drawing/2014/main" id="{570FCE13-E0EE-4C5A-BDB0-04E8FE4D216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7721600" y="-8164"/>
            <a:ext cx="4470400" cy="6877050"/>
          </a:xfrm>
          <a:prstGeom prst="rect">
            <a:avLst/>
          </a:prstGeom>
        </p:spPr>
      </p:pic>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762000" y="1905000"/>
            <a:ext cx="6477000" cy="3276600"/>
          </a:xfrm>
        </p:spPr>
        <p:txBody>
          <a:bodyPr/>
          <a:lstStyle>
            <a:lvl1pPr>
              <a:buNone/>
              <a:defRPr sz="2000" b="1">
                <a:solidFill>
                  <a:schemeClr val="accent6">
                    <a:lumMod val="50000"/>
                  </a:schemeClr>
                </a:solidFill>
              </a:defRPr>
            </a:lvl1pPr>
            <a:lvl2pPr marL="0">
              <a:defRPr sz="1800">
                <a:solidFill>
                  <a:schemeClr val="accent6">
                    <a:lumMod val="50000"/>
                  </a:schemeClr>
                </a:solidFill>
              </a:defRPr>
            </a:lvl2pPr>
          </a:lstStyle>
          <a:p>
            <a:pPr lvl="0"/>
            <a:r>
              <a:rPr lang="en-US"/>
              <a:t>Click to edit Master text styles</a:t>
            </a:r>
          </a:p>
          <a:p>
            <a:pPr lvl="1"/>
            <a:r>
              <a:rPr lang="en-US"/>
              <a:t>Second level</a:t>
            </a:r>
          </a:p>
        </p:txBody>
      </p:sp>
      <p:sp>
        <p:nvSpPr>
          <p:cNvPr id="3" name="Title 2">
            <a:extLst>
              <a:ext uri="{FF2B5EF4-FFF2-40B4-BE49-F238E27FC236}">
                <a16:creationId xmlns:a16="http://schemas.microsoft.com/office/drawing/2014/main" id="{F23A82FA-1F05-4BAB-8768-A4575B1AEA6A}"/>
              </a:ext>
            </a:extLst>
          </p:cNvPr>
          <p:cNvSpPr>
            <a:spLocks noGrp="1"/>
          </p:cNvSpPr>
          <p:nvPr>
            <p:ph type="title" hasCustomPrompt="1"/>
          </p:nvPr>
        </p:nvSpPr>
        <p:spPr>
          <a:xfrm>
            <a:off x="762000" y="715961"/>
            <a:ext cx="6477000" cy="1189038"/>
          </a:xfrm>
        </p:spPr>
        <p:txBody>
          <a:bodyPr vert="horz" lIns="91440" tIns="45720" rIns="91440" bIns="45720" rtlCol="0" anchor="t">
            <a:normAutofit/>
          </a:bodyPr>
          <a:lstStyle>
            <a:lvl1pPr>
              <a:defRPr lang="en-US" sz="4000" b="1">
                <a:solidFill>
                  <a:schemeClr val="accent2"/>
                </a:solidFill>
                <a:ea typeface="+mn-ea"/>
                <a:cs typeface="+mn-cs"/>
              </a:defRPr>
            </a:lvl1pPr>
          </a:lstStyle>
          <a:p>
            <a:pPr marL="0" lvl="0" indent="0">
              <a:spcBef>
                <a:spcPts val="1000"/>
              </a:spcBef>
              <a:buFont typeface="Arial" panose="020B0604020202020204" pitchFamily="34" charset="0"/>
            </a:pPr>
            <a:r>
              <a:rPr lang="en-US" dirty="0"/>
              <a:t>Click to edit Master text styles</a:t>
            </a:r>
          </a:p>
        </p:txBody>
      </p:sp>
    </p:spTree>
    <p:extLst>
      <p:ext uri="{BB962C8B-B14F-4D97-AF65-F5344CB8AC3E}">
        <p14:creationId xmlns:p14="http://schemas.microsoft.com/office/powerpoint/2010/main" val="17207261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Pattern Content">
    <p:bg>
      <p:bgPr>
        <a:solidFill>
          <a:schemeClr val="tx1"/>
        </a:solidFill>
        <a:effectLst/>
      </p:bgPr>
    </p:bg>
    <p:spTree>
      <p:nvGrpSpPr>
        <p:cNvPr id="1" name=""/>
        <p:cNvGrpSpPr/>
        <p:nvPr/>
      </p:nvGrpSpPr>
      <p:grpSpPr>
        <a:xfrm>
          <a:off x="0" y="0"/>
          <a:ext cx="0" cy="0"/>
          <a:chOff x="0" y="0"/>
          <a:chExt cx="0" cy="0"/>
        </a:xfrm>
      </p:grpSpPr>
      <p:pic>
        <p:nvPicPr>
          <p:cNvPr id="3" name="Picture 2" descr="Chart, background pattern&#10;&#10;Description automatically generated">
            <a:extLst>
              <a:ext uri="{FF2B5EF4-FFF2-40B4-BE49-F238E27FC236}">
                <a16:creationId xmlns:a16="http://schemas.microsoft.com/office/drawing/2014/main" id="{D02F07F5-7B28-4FAB-AE64-9567EE73DE5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11394" y="-14514"/>
            <a:ext cx="4470400" cy="6877050"/>
          </a:xfrm>
          <a:prstGeom prst="rect">
            <a:avLst/>
          </a:prstGeom>
        </p:spPr>
      </p:pic>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5199743" y="1905000"/>
            <a:ext cx="6477000" cy="3276600"/>
          </a:xfrm>
        </p:spPr>
        <p:txBody>
          <a:bodyPr/>
          <a:lstStyle>
            <a:lvl1pPr>
              <a:buNone/>
              <a:defRPr sz="2000" b="1">
                <a:solidFill>
                  <a:schemeClr val="accent6">
                    <a:lumMod val="50000"/>
                  </a:schemeClr>
                </a:solidFill>
              </a:defRPr>
            </a:lvl1pPr>
            <a:lvl2pPr marL="0">
              <a:defRPr sz="1800">
                <a:solidFill>
                  <a:schemeClr val="accent6">
                    <a:lumMod val="50000"/>
                  </a:schemeClr>
                </a:solidFill>
              </a:defRPr>
            </a:lvl2pPr>
          </a:lstStyle>
          <a:p>
            <a:pPr lvl="0"/>
            <a:r>
              <a:rPr lang="en-US"/>
              <a:t>Click to edit Master text styles</a:t>
            </a:r>
          </a:p>
          <a:p>
            <a:pPr lvl="1"/>
            <a:r>
              <a:rPr lang="en-US"/>
              <a:t>Second level</a:t>
            </a:r>
          </a:p>
        </p:txBody>
      </p:sp>
      <p:sp>
        <p:nvSpPr>
          <p:cNvPr id="2" name="Title 1">
            <a:extLst>
              <a:ext uri="{FF2B5EF4-FFF2-40B4-BE49-F238E27FC236}">
                <a16:creationId xmlns:a16="http://schemas.microsoft.com/office/drawing/2014/main" id="{13E3504F-F7AC-4961-8027-04414EA28A76}"/>
              </a:ext>
            </a:extLst>
          </p:cNvPr>
          <p:cNvSpPr>
            <a:spLocks noGrp="1"/>
          </p:cNvSpPr>
          <p:nvPr>
            <p:ph type="title"/>
          </p:nvPr>
        </p:nvSpPr>
        <p:spPr>
          <a:xfrm>
            <a:off x="5199742" y="715961"/>
            <a:ext cx="6477000" cy="1189037"/>
          </a:xfrm>
        </p:spPr>
        <p:txBody>
          <a:bodyPr vert="horz" lIns="91440" tIns="45720" rIns="91440" bIns="45720" rtlCol="0" anchor="t">
            <a:normAutofit/>
          </a:bodyPr>
          <a:lstStyle>
            <a:lvl1pPr>
              <a:defRPr lang="en-US" sz="4000" b="1" i="0" cap="none" spc="-50" baseline="0">
                <a:ln w="3175">
                  <a:noFill/>
                </a:ln>
                <a:solidFill>
                  <a:schemeClr val="accent2"/>
                </a:solidFill>
                <a:effectLst/>
                <a:ea typeface="+mn-ea"/>
                <a:cs typeface="Segoe UI" pitchFamily="34" charset="0"/>
              </a:defRPr>
            </a:lvl1pPr>
          </a:lstStyle>
          <a:p>
            <a:pPr marL="0" lvl="0" indent="0">
              <a:spcBef>
                <a:spcPts val="1000"/>
              </a:spcBef>
              <a:buFont typeface="Arial" panose="020B0604020202020204" pitchFamily="34" charset="0"/>
            </a:pPr>
            <a:r>
              <a:rPr lang="en-US"/>
              <a:t>Click to edit Master title style</a:t>
            </a:r>
          </a:p>
        </p:txBody>
      </p:sp>
    </p:spTree>
    <p:extLst>
      <p:ext uri="{BB962C8B-B14F-4D97-AF65-F5344CB8AC3E}">
        <p14:creationId xmlns:p14="http://schemas.microsoft.com/office/powerpoint/2010/main" val="218987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2808" userDrawn="1">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chemeClr val="accent2"/>
        </a:solidFill>
        <a:effectLst/>
      </p:bgPr>
    </p:bg>
    <p:spTree>
      <p:nvGrpSpPr>
        <p:cNvPr id="1" name=""/>
        <p:cNvGrpSpPr/>
        <p:nvPr/>
      </p:nvGrpSpPr>
      <p:grpSpPr>
        <a:xfrm>
          <a:off x="0" y="0"/>
          <a:ext cx="0" cy="0"/>
          <a:chOff x="0" y="0"/>
          <a:chExt cx="0" cy="0"/>
        </a:xfrm>
      </p:grpSpPr>
      <p:pic>
        <p:nvPicPr>
          <p:cNvPr id="3" name="Picture 2" descr="Shape, arrow&#10;&#10;Description automatically generated">
            <a:extLst>
              <a:ext uri="{FF2B5EF4-FFF2-40B4-BE49-F238E27FC236}">
                <a16:creationId xmlns:a16="http://schemas.microsoft.com/office/drawing/2014/main" id="{028401E1-3B09-44F5-B61D-E811BC24E22A}"/>
              </a:ext>
            </a:extLst>
          </p:cNvPr>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Tree>
    <p:extLst>
      <p:ext uri="{BB962C8B-B14F-4D97-AF65-F5344CB8AC3E}">
        <p14:creationId xmlns:p14="http://schemas.microsoft.com/office/powerpoint/2010/main" val="324088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ttom Pattern Black">
    <p:bg>
      <p:bgPr>
        <a:solidFill>
          <a:schemeClr val="accent1"/>
        </a:solidFill>
        <a:effectLst/>
      </p:bgPr>
    </p:bg>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1EEF53A4-35A6-4E43-B220-67DA381C5910}"/>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accent6">
                    <a:lumMod val="50000"/>
                  </a:schemeClr>
                </a:solidFill>
                <a:latin typeface="+mn-lt"/>
                <a:ea typeface="+mn-ea"/>
                <a:cs typeface="+mn-cs"/>
              </a:defRPr>
            </a:lvl1pPr>
          </a:lstStyle>
          <a:p>
            <a:pPr lvl="0"/>
            <a:r>
              <a:rPr lang="en-US"/>
              <a:t>Insert content here</a:t>
            </a:r>
          </a:p>
        </p:txBody>
      </p:sp>
      <p:sp>
        <p:nvSpPr>
          <p:cNvPr id="5" name="Title 1">
            <a:extLst>
              <a:ext uri="{FF2B5EF4-FFF2-40B4-BE49-F238E27FC236}">
                <a16:creationId xmlns:a16="http://schemas.microsoft.com/office/drawing/2014/main" id="{07724906-4405-47F4-B533-7291B003B0A2}"/>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accent2"/>
                </a:solidFill>
                <a:effectLst/>
                <a:latin typeface="+mj-lt"/>
                <a:ea typeface="+mn-ea"/>
                <a:cs typeface="Segoe UI" pitchFamily="34" charset="0"/>
              </a:defRPr>
            </a:lvl1pPr>
          </a:lstStyle>
          <a:p>
            <a:pPr lvl="0"/>
            <a:r>
              <a:rPr lang="en-US" dirty="0"/>
              <a:t>Click to edit Master text styles</a:t>
            </a:r>
          </a:p>
        </p:txBody>
      </p:sp>
      <p:pic>
        <p:nvPicPr>
          <p:cNvPr id="2" name="Picture 1" descr="Chart, background pattern&#10;&#10;Description automatically generated">
            <a:extLst>
              <a:ext uri="{FF2B5EF4-FFF2-40B4-BE49-F238E27FC236}">
                <a16:creationId xmlns:a16="http://schemas.microsoft.com/office/drawing/2014/main" id="{F2674189-311A-4AD6-ACED-1AF38642799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6150916"/>
            <a:ext cx="12192000" cy="710520"/>
          </a:xfrm>
          <a:prstGeom prst="rect">
            <a:avLst/>
          </a:prstGeom>
        </p:spPr>
      </p:pic>
    </p:spTree>
    <p:extLst>
      <p:ext uri="{BB962C8B-B14F-4D97-AF65-F5344CB8AC3E}">
        <p14:creationId xmlns:p14="http://schemas.microsoft.com/office/powerpoint/2010/main" val="49552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ttom Pattern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C00585D-E155-409A-899A-29BDF4E57FD3}"/>
              </a:ext>
            </a:extLst>
          </p:cNvPr>
          <p:cNvSpPr>
            <a:spLocks noGrp="1"/>
          </p:cNvSpPr>
          <p:nvPr>
            <p:ph type="title" hasCustomPrompt="1"/>
          </p:nvPr>
        </p:nvSpPr>
        <p:spPr>
          <a:xfrm>
            <a:off x="762000" y="716577"/>
            <a:ext cx="10668000" cy="615553"/>
          </a:xfrm>
          <a:noFill/>
        </p:spPr>
        <p:txBody>
          <a:bodyPr wrap="square" lIns="0" tIns="0" rIns="0" bIns="0" anchor="b" anchorCtr="0">
            <a:spAutoFit/>
          </a:bodyPr>
          <a:lstStyle>
            <a:lvl1pPr algn="l" defTabSz="932742" rtl="0" eaLnBrk="1" latinLnBrk="0" hangingPunct="1">
              <a:lnSpc>
                <a:spcPct val="100000"/>
              </a:lnSpc>
              <a:spcBef>
                <a:spcPct val="0"/>
              </a:spcBef>
              <a:buNone/>
              <a:defRPr lang="en-US" sz="4000" b="1" i="0" kern="1200" cap="none" spc="-50" baseline="0" dirty="0">
                <a:ln w="3175">
                  <a:noFill/>
                </a:ln>
                <a:solidFill>
                  <a:schemeClr val="accent2"/>
                </a:solidFill>
                <a:effectLst/>
                <a:latin typeface="+mj-lt"/>
                <a:ea typeface="+mn-ea"/>
                <a:cs typeface="Segoe UI" pitchFamily="34" charset="0"/>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2D944D9B-AA15-4DB5-AE58-0FA514F6FE87}"/>
              </a:ext>
            </a:extLst>
          </p:cNvPr>
          <p:cNvSpPr>
            <a:spLocks noGrp="1"/>
          </p:cNvSpPr>
          <p:nvPr>
            <p:ph type="body" sz="quarter" idx="13" hasCustomPrompt="1"/>
          </p:nvPr>
        </p:nvSpPr>
        <p:spPr>
          <a:xfrm>
            <a:off x="762000" y="1790699"/>
            <a:ext cx="10668000" cy="685800"/>
          </a:xfrm>
          <a:prstGeom prst="rect">
            <a:avLst/>
          </a:prstGeom>
          <a:noFill/>
        </p:spPr>
        <p:txBody>
          <a:bodyPr wrap="square" lIns="0" tIns="0" rIns="0" bIns="0">
            <a:noAutofit/>
          </a:bodyPr>
          <a:lstStyle>
            <a:lvl1pPr marL="0" indent="0" algn="l">
              <a:spcBef>
                <a:spcPts val="0"/>
              </a:spcBef>
              <a:spcAft>
                <a:spcPts val="0"/>
              </a:spcAft>
              <a:buFont typeface="Arial" panose="020B0604020202020204" pitchFamily="34" charset="0"/>
              <a:buNone/>
              <a:defRPr lang="en-US" sz="1800" kern="1200" dirty="0">
                <a:solidFill>
                  <a:schemeClr val="accent6">
                    <a:lumMod val="50000"/>
                  </a:schemeClr>
                </a:solidFill>
                <a:latin typeface="+mn-lt"/>
                <a:ea typeface="+mn-ea"/>
                <a:cs typeface="+mn-cs"/>
              </a:defRPr>
            </a:lvl1pPr>
          </a:lstStyle>
          <a:p>
            <a:pPr lvl="0"/>
            <a:r>
              <a:rPr lang="en-US"/>
              <a:t>Insert content here</a:t>
            </a:r>
          </a:p>
        </p:txBody>
      </p:sp>
      <p:pic>
        <p:nvPicPr>
          <p:cNvPr id="2" name="Picture 1" descr="Chart, background pattern&#10;&#10;Description automatically generated">
            <a:extLst>
              <a:ext uri="{FF2B5EF4-FFF2-40B4-BE49-F238E27FC236}">
                <a16:creationId xmlns:a16="http://schemas.microsoft.com/office/drawing/2014/main" id="{75AA916B-1CCB-46CB-9D3B-BAF329AD02F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6150916"/>
            <a:ext cx="12192000" cy="710520"/>
          </a:xfrm>
          <a:prstGeom prst="rect">
            <a:avLst/>
          </a:prstGeom>
        </p:spPr>
      </p:pic>
    </p:spTree>
    <p:extLst>
      <p:ext uri="{BB962C8B-B14F-4D97-AF65-F5344CB8AC3E}">
        <p14:creationId xmlns:p14="http://schemas.microsoft.com/office/powerpoint/2010/main" val="2499009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mart Art">
    <p:bg>
      <p:bgPr>
        <a:solidFill>
          <a:schemeClr val="accent1"/>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CC31B5EA-A920-4B2A-8F05-3C688980E26F}"/>
              </a:ext>
            </a:extLst>
          </p:cNvPr>
          <p:cNvSpPr>
            <a:spLocks noGrp="1"/>
          </p:cNvSpPr>
          <p:nvPr>
            <p:ph type="body" sz="quarter" idx="17"/>
          </p:nvPr>
        </p:nvSpPr>
        <p:spPr>
          <a:xfrm>
            <a:off x="1223963" y="4943475"/>
            <a:ext cx="2908300" cy="968375"/>
          </a:xfrm>
        </p:spPr>
        <p:txBody>
          <a:bodyPr>
            <a:noAutofit/>
          </a:bodyPr>
          <a:lstStyle>
            <a:lvl1pPr>
              <a:defRPr sz="1400">
                <a:solidFill>
                  <a:schemeClr val="accent6">
                    <a:lumMod val="50000"/>
                  </a:schemeClr>
                </a:solidFill>
              </a:defRPr>
            </a:lvl1pPr>
            <a:lvl2pPr>
              <a:defRPr sz="1400">
                <a:solidFill>
                  <a:schemeClr val="accent6">
                    <a:lumMod val="50000"/>
                  </a:schemeClr>
                </a:solidFill>
              </a:defRPr>
            </a:lvl2pPr>
            <a:lvl3pPr>
              <a:defRPr sz="1400">
                <a:solidFill>
                  <a:schemeClr val="accent6">
                    <a:lumMod val="50000"/>
                  </a:schemeClr>
                </a:solidFill>
              </a:defRPr>
            </a:lvl3pPr>
            <a:lvl4pPr>
              <a:defRPr sz="1400">
                <a:solidFill>
                  <a:schemeClr val="accent6">
                    <a:lumMod val="50000"/>
                  </a:schemeClr>
                </a:solidFill>
              </a:defRPr>
            </a:lvl4pPr>
            <a:lvl5pPr>
              <a:defRPr sz="1400">
                <a:solidFill>
                  <a:schemeClr val="accent6">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5">
            <a:extLst>
              <a:ext uri="{FF2B5EF4-FFF2-40B4-BE49-F238E27FC236}">
                <a16:creationId xmlns:a16="http://schemas.microsoft.com/office/drawing/2014/main" id="{FE42B32E-80DC-4AC0-B306-CE8E5CCD934F}"/>
              </a:ext>
            </a:extLst>
          </p:cNvPr>
          <p:cNvSpPr>
            <a:spLocks noGrp="1"/>
          </p:cNvSpPr>
          <p:nvPr>
            <p:ph type="pic" sz="quarter" idx="14"/>
          </p:nvPr>
        </p:nvSpPr>
        <p:spPr>
          <a:xfrm>
            <a:off x="2024063" y="3232150"/>
            <a:ext cx="1308100" cy="1309688"/>
          </a:xfrm>
          <a:solidFill>
            <a:schemeClr val="accent1">
              <a:lumMod val="90000"/>
            </a:schemeClr>
          </a:solidFill>
        </p:spPr>
        <p:txBody>
          <a:bodyPr>
            <a:normAutofit/>
          </a:bodyPr>
          <a:lstStyle>
            <a:lvl1pPr>
              <a:buNone/>
              <a:defRPr sz="1200"/>
            </a:lvl1pPr>
          </a:lstStyle>
          <a:p>
            <a:r>
              <a:rPr lang="en-US"/>
              <a:t>Click icon to add picture</a:t>
            </a:r>
            <a:endParaRPr lang="en-US" dirty="0"/>
          </a:p>
        </p:txBody>
      </p:sp>
      <p:sp>
        <p:nvSpPr>
          <p:cNvPr id="20" name="Picture Placeholder 15">
            <a:extLst>
              <a:ext uri="{FF2B5EF4-FFF2-40B4-BE49-F238E27FC236}">
                <a16:creationId xmlns:a16="http://schemas.microsoft.com/office/drawing/2014/main" id="{A4E97807-A99D-4012-BE47-7B3C54B502FA}"/>
              </a:ext>
            </a:extLst>
          </p:cNvPr>
          <p:cNvSpPr>
            <a:spLocks noGrp="1"/>
          </p:cNvSpPr>
          <p:nvPr>
            <p:ph type="pic" sz="quarter" idx="15"/>
          </p:nvPr>
        </p:nvSpPr>
        <p:spPr>
          <a:xfrm>
            <a:off x="5442311" y="3248540"/>
            <a:ext cx="1308100" cy="1309688"/>
          </a:xfrm>
          <a:solidFill>
            <a:schemeClr val="accent1">
              <a:lumMod val="90000"/>
            </a:schemeClr>
          </a:solidFill>
        </p:spPr>
        <p:txBody>
          <a:bodyPr>
            <a:normAutofit/>
          </a:bodyPr>
          <a:lstStyle>
            <a:lvl1pPr>
              <a:buNone/>
              <a:defRPr sz="1200"/>
            </a:lvl1pPr>
          </a:lstStyle>
          <a:p>
            <a:r>
              <a:rPr lang="en-US"/>
              <a:t>Click icon to add picture</a:t>
            </a:r>
            <a:endParaRPr lang="en-US" dirty="0"/>
          </a:p>
        </p:txBody>
      </p:sp>
      <p:sp>
        <p:nvSpPr>
          <p:cNvPr id="21" name="Picture Placeholder 15">
            <a:extLst>
              <a:ext uri="{FF2B5EF4-FFF2-40B4-BE49-F238E27FC236}">
                <a16:creationId xmlns:a16="http://schemas.microsoft.com/office/drawing/2014/main" id="{31025974-D850-4FC0-B6B0-BBF7DFCE1ECE}"/>
              </a:ext>
            </a:extLst>
          </p:cNvPr>
          <p:cNvSpPr>
            <a:spLocks noGrp="1"/>
          </p:cNvSpPr>
          <p:nvPr>
            <p:ph type="pic" sz="quarter" idx="16"/>
          </p:nvPr>
        </p:nvSpPr>
        <p:spPr>
          <a:xfrm>
            <a:off x="8859074" y="3232150"/>
            <a:ext cx="1308100" cy="1309688"/>
          </a:xfrm>
          <a:solidFill>
            <a:schemeClr val="accent1">
              <a:lumMod val="90000"/>
            </a:schemeClr>
          </a:solidFill>
        </p:spPr>
        <p:txBody>
          <a:bodyPr>
            <a:normAutofit/>
          </a:bodyPr>
          <a:lstStyle>
            <a:lvl1pPr>
              <a:buNone/>
              <a:defRPr sz="1200"/>
            </a:lvl1pPr>
          </a:lstStyle>
          <a:p>
            <a:r>
              <a:rPr lang="en-US"/>
              <a:t>Click icon to add picture</a:t>
            </a:r>
            <a:endParaRPr lang="en-US" dirty="0"/>
          </a:p>
        </p:txBody>
      </p:sp>
      <p:sp>
        <p:nvSpPr>
          <p:cNvPr id="19" name="Text Placeholder 4">
            <a:extLst>
              <a:ext uri="{FF2B5EF4-FFF2-40B4-BE49-F238E27FC236}">
                <a16:creationId xmlns:a16="http://schemas.microsoft.com/office/drawing/2014/main" id="{3E65ED86-A26C-479A-8393-0BFDCBCD43F2}"/>
              </a:ext>
            </a:extLst>
          </p:cNvPr>
          <p:cNvSpPr>
            <a:spLocks noGrp="1"/>
          </p:cNvSpPr>
          <p:nvPr>
            <p:ph type="body" sz="quarter" idx="13" hasCustomPrompt="1"/>
          </p:nvPr>
        </p:nvSpPr>
        <p:spPr>
          <a:xfrm>
            <a:off x="762000" y="1783952"/>
            <a:ext cx="10668000" cy="1111648"/>
          </a:xfrm>
          <a:prstGeom prst="rect">
            <a:avLst/>
          </a:prstGeom>
          <a:noFill/>
        </p:spPr>
        <p:txBody>
          <a:bodyPr wrap="square" lIns="0" tIns="0" rIns="0" bIns="0">
            <a:noAutofit/>
          </a:bodyPr>
          <a:lstStyle>
            <a:lvl1pPr marL="0" indent="0" algn="l">
              <a:spcBef>
                <a:spcPts val="0"/>
              </a:spcBef>
              <a:spcAft>
                <a:spcPts val="0"/>
              </a:spcAft>
              <a:buFont typeface="Arial" panose="020B0604020202020204" pitchFamily="34" charset="0"/>
              <a:buNone/>
              <a:defRPr lang="en-US" sz="1800" kern="1200" dirty="0">
                <a:solidFill>
                  <a:schemeClr val="accent6">
                    <a:lumMod val="50000"/>
                  </a:schemeClr>
                </a:solidFill>
                <a:latin typeface="+mn-lt"/>
                <a:ea typeface="+mn-ea"/>
                <a:cs typeface="+mn-cs"/>
              </a:defRPr>
            </a:lvl1pPr>
          </a:lstStyle>
          <a:p>
            <a:pPr lvl="0"/>
            <a:r>
              <a:rPr lang="en-US"/>
              <a:t>Insert content here</a:t>
            </a:r>
          </a:p>
        </p:txBody>
      </p:sp>
      <p:sp>
        <p:nvSpPr>
          <p:cNvPr id="4" name="Title 1">
            <a:extLst>
              <a:ext uri="{FF2B5EF4-FFF2-40B4-BE49-F238E27FC236}">
                <a16:creationId xmlns:a16="http://schemas.microsoft.com/office/drawing/2014/main" id="{F858EEFF-117E-4B86-B6B2-CD8F71AA8C4A}"/>
              </a:ext>
            </a:extLst>
          </p:cNvPr>
          <p:cNvSpPr>
            <a:spLocks noGrp="1"/>
          </p:cNvSpPr>
          <p:nvPr>
            <p:ph type="title" hasCustomPrompt="1"/>
          </p:nvPr>
        </p:nvSpPr>
        <p:spPr>
          <a:xfrm>
            <a:off x="762000" y="716577"/>
            <a:ext cx="10668000" cy="615553"/>
          </a:xfrm>
          <a:noFill/>
        </p:spPr>
        <p:txBody>
          <a:bodyPr wrap="square" lIns="0" tIns="0" rIns="0" bIns="0" anchor="b" anchorCtr="0">
            <a:spAutoFit/>
          </a:bodyPr>
          <a:lstStyle>
            <a:lvl1pPr algn="l" defTabSz="932742" rtl="0" eaLnBrk="1" latinLnBrk="0" hangingPunct="1">
              <a:lnSpc>
                <a:spcPct val="100000"/>
              </a:lnSpc>
              <a:spcBef>
                <a:spcPct val="0"/>
              </a:spcBef>
              <a:buNone/>
              <a:defRPr lang="en-US" sz="4000" b="1" i="0" kern="1200" cap="none" spc="-50" baseline="0" dirty="0">
                <a:ln w="3175">
                  <a:noFill/>
                </a:ln>
                <a:solidFill>
                  <a:schemeClr val="accent2"/>
                </a:solidFill>
                <a:effectLst/>
                <a:latin typeface="+mj-lt"/>
                <a:ea typeface="+mn-ea"/>
                <a:cs typeface="Segoe UI" pitchFamily="34" charset="0"/>
              </a:defRPr>
            </a:lvl1pPr>
          </a:lstStyle>
          <a:p>
            <a:pPr lvl="0"/>
            <a:r>
              <a:rPr lang="en-US" dirty="0"/>
              <a:t>Click to edit Master text styles</a:t>
            </a:r>
          </a:p>
        </p:txBody>
      </p:sp>
      <p:sp>
        <p:nvSpPr>
          <p:cNvPr id="23" name="Text Placeholder 21">
            <a:extLst>
              <a:ext uri="{FF2B5EF4-FFF2-40B4-BE49-F238E27FC236}">
                <a16:creationId xmlns:a16="http://schemas.microsoft.com/office/drawing/2014/main" id="{C073AF55-A66A-4112-A82D-E09A3D14EDBE}"/>
              </a:ext>
            </a:extLst>
          </p:cNvPr>
          <p:cNvSpPr>
            <a:spLocks noGrp="1"/>
          </p:cNvSpPr>
          <p:nvPr>
            <p:ph type="body" sz="quarter" idx="18"/>
          </p:nvPr>
        </p:nvSpPr>
        <p:spPr>
          <a:xfrm>
            <a:off x="4641850" y="4943475"/>
            <a:ext cx="2908300" cy="968375"/>
          </a:xfrm>
        </p:spPr>
        <p:txBody>
          <a:bodyPr>
            <a:noAutofit/>
          </a:bodyPr>
          <a:lstStyle>
            <a:lvl1pPr>
              <a:defRPr sz="1400">
                <a:solidFill>
                  <a:schemeClr val="accent6">
                    <a:lumMod val="50000"/>
                  </a:schemeClr>
                </a:solidFill>
              </a:defRPr>
            </a:lvl1pPr>
            <a:lvl2pPr>
              <a:defRPr sz="1400">
                <a:solidFill>
                  <a:schemeClr val="accent6">
                    <a:lumMod val="50000"/>
                  </a:schemeClr>
                </a:solidFill>
              </a:defRPr>
            </a:lvl2pPr>
            <a:lvl3pPr>
              <a:defRPr sz="1400">
                <a:solidFill>
                  <a:schemeClr val="accent6">
                    <a:lumMod val="50000"/>
                  </a:schemeClr>
                </a:solidFill>
              </a:defRPr>
            </a:lvl3pPr>
            <a:lvl4pPr>
              <a:defRPr sz="1400">
                <a:solidFill>
                  <a:schemeClr val="accent6">
                    <a:lumMod val="50000"/>
                  </a:schemeClr>
                </a:solidFill>
              </a:defRPr>
            </a:lvl4pPr>
            <a:lvl5pPr>
              <a:defRPr sz="1400">
                <a:solidFill>
                  <a:schemeClr val="accent6">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Text Placeholder 21">
            <a:extLst>
              <a:ext uri="{FF2B5EF4-FFF2-40B4-BE49-F238E27FC236}">
                <a16:creationId xmlns:a16="http://schemas.microsoft.com/office/drawing/2014/main" id="{CBC8787E-EB24-4D42-8555-6C6C11DD51B3}"/>
              </a:ext>
            </a:extLst>
          </p:cNvPr>
          <p:cNvSpPr>
            <a:spLocks noGrp="1"/>
          </p:cNvSpPr>
          <p:nvPr>
            <p:ph type="body" sz="quarter" idx="19"/>
          </p:nvPr>
        </p:nvSpPr>
        <p:spPr>
          <a:xfrm>
            <a:off x="8059737" y="4943475"/>
            <a:ext cx="2908300" cy="968375"/>
          </a:xfrm>
        </p:spPr>
        <p:txBody>
          <a:bodyPr>
            <a:noAutofit/>
          </a:bodyPr>
          <a:lstStyle>
            <a:lvl1pPr>
              <a:defRPr sz="1400">
                <a:solidFill>
                  <a:schemeClr val="accent6">
                    <a:lumMod val="50000"/>
                  </a:schemeClr>
                </a:solidFill>
              </a:defRPr>
            </a:lvl1pPr>
            <a:lvl2pPr>
              <a:defRPr sz="1400">
                <a:solidFill>
                  <a:schemeClr val="accent6">
                    <a:lumMod val="50000"/>
                  </a:schemeClr>
                </a:solidFill>
              </a:defRPr>
            </a:lvl2pPr>
            <a:lvl3pPr>
              <a:defRPr sz="1400">
                <a:solidFill>
                  <a:schemeClr val="accent6">
                    <a:lumMod val="50000"/>
                  </a:schemeClr>
                </a:solidFill>
              </a:defRPr>
            </a:lvl3pPr>
            <a:lvl4pPr>
              <a:defRPr sz="1400">
                <a:solidFill>
                  <a:schemeClr val="accent6">
                    <a:lumMod val="50000"/>
                  </a:schemeClr>
                </a:solidFill>
              </a:defRPr>
            </a:lvl4pPr>
            <a:lvl5pPr>
              <a:defRPr sz="1400">
                <a:solidFill>
                  <a:schemeClr val="accent6">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2291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defRPr>
            </a:lvl1pPr>
          </a:lstStyle>
          <a:p>
            <a:fld id="{1D364696-E1F3-49EF-AEC8-730A16D9A23F}" type="datetimeFigureOut">
              <a:rPr lang="en-US" altLang="en-US" smtClean="0"/>
              <a:pPr/>
              <a:t>8/16/2022</a:t>
            </a:fld>
            <a:endParaRPr lang="en-US"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defRPr>
            </a:lvl1pPr>
          </a:lstStyle>
          <a:p>
            <a:endParaRPr lang="en-US"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defRPr>
            </a:lvl1pPr>
          </a:lstStyle>
          <a:p>
            <a:fld id="{8402A1B0-4691-41D9-84E0-69D594EAA3FE}" type="slidenum">
              <a:rPr lang="en-US" altLang="en-US" smtClean="0"/>
              <a:pPr/>
              <a:t>‹#›</a:t>
            </a:fld>
            <a:endParaRPr lang="en-US" altLang="en-US" dirty="0"/>
          </a:p>
        </p:txBody>
      </p:sp>
    </p:spTree>
    <p:extLst>
      <p:ext uri="{BB962C8B-B14F-4D97-AF65-F5344CB8AC3E}">
        <p14:creationId xmlns:p14="http://schemas.microsoft.com/office/powerpoint/2010/main" val="3429690444"/>
      </p:ext>
    </p:extLst>
  </p:cSld>
  <p:clrMap bg1="dk1" tx1="lt1" bg2="dk2" tx2="lt2" accent1="accent1" accent2="accent2" accent3="accent3" accent4="accent4" accent5="accent5" accent6="accent6" hlink="hlink" folHlink="folHlink"/>
  <p:sldLayoutIdLst>
    <p:sldLayoutId id="2147483689" r:id="rId1"/>
    <p:sldLayoutId id="2147483688" r:id="rId2"/>
    <p:sldLayoutId id="2147483702" r:id="rId3"/>
    <p:sldLayoutId id="2147483699" r:id="rId4"/>
    <p:sldLayoutId id="2147483701" r:id="rId5"/>
    <p:sldLayoutId id="2147483700" r:id="rId6"/>
    <p:sldLayoutId id="2147483690" r:id="rId7"/>
    <p:sldLayoutId id="2147483704" r:id="rId8"/>
    <p:sldLayoutId id="2147483691" r:id="rId9"/>
    <p:sldLayoutId id="2147483694"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ww.intertribalsoftware.com/onetribe/"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r20.rs6.net/tn.jsp?f=00176rxNv7PHgurFjCFxkE1gCKcWc1iZc_A16PZwSUBRpmiNOTP_7jl2u9ZDi3HdXyhc9Hi4qWmKyCoaa7-DOwIxXyHhxO5ZuVSjLqPI-kf0Y-1vZ37lwrW3Vixkv77NdWrL6lrgYCqAP4=&amp;c=axKcIH7qWIlv0Xf97sVx3SchU82bKao5lRJbhTJR0lDlDRi0kL9GBQ==&amp;ch=M1gm0YA3O_CaKCF0Z0f0iY72ZF7ZBI-UEuU9DxORUuwqw_jOdY36mQ=="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D2DB031-9003-4F74-A88F-FE2A2ABABC72}"/>
              </a:ext>
            </a:extLst>
          </p:cNvPr>
          <p:cNvSpPr>
            <a:spLocks noGrp="1" noChangeArrowheads="1"/>
          </p:cNvSpPr>
          <p:nvPr>
            <p:ph type="ctrTitle" idx="4294967295"/>
          </p:nvPr>
        </p:nvSpPr>
        <p:spPr>
          <a:xfrm>
            <a:off x="4373880" y="2311400"/>
            <a:ext cx="7528560" cy="3542004"/>
          </a:xfrm>
        </p:spPr>
        <p:txBody>
          <a:bodyPr anchor="ctr">
            <a:noAutofit/>
          </a:bodyPr>
          <a:lstStyle/>
          <a:p>
            <a:pPr algn="ctr" eaLnBrk="1" hangingPunct="1"/>
            <a:r>
              <a:rPr lang="en-US" altLang="en-US" sz="6000" b="1" dirty="0">
                <a:solidFill>
                  <a:schemeClr val="accent2"/>
                </a:solidFill>
              </a:rPr>
              <a:t>Tribal Health Subcommittee</a:t>
            </a:r>
            <a:br>
              <a:rPr lang="en-US" altLang="en-US" sz="6000" b="1" dirty="0">
                <a:solidFill>
                  <a:schemeClr val="accent2"/>
                </a:solidFill>
              </a:rPr>
            </a:br>
            <a:br>
              <a:rPr lang="en-US" altLang="en-US" sz="6000" b="1" dirty="0">
                <a:solidFill>
                  <a:schemeClr val="accent2"/>
                </a:solidFill>
              </a:rPr>
            </a:br>
            <a:r>
              <a:rPr lang="en-US" altLang="en-US" b="1" dirty="0">
                <a:solidFill>
                  <a:schemeClr val="accent2"/>
                </a:solidFill>
              </a:rPr>
              <a:t>August 16, 2022</a:t>
            </a:r>
            <a:endParaRPr lang="en-US" altLang="en-US" sz="6000" b="1" dirty="0">
              <a:solidFill>
                <a:schemeClr val="accent2"/>
              </a:solidFill>
              <a:latin typeface="+mn-lt"/>
            </a:endParaRPr>
          </a:p>
        </p:txBody>
      </p:sp>
    </p:spTree>
    <p:extLst>
      <p:ext uri="{BB962C8B-B14F-4D97-AF65-F5344CB8AC3E}">
        <p14:creationId xmlns:p14="http://schemas.microsoft.com/office/powerpoint/2010/main" val="154326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56504DE-4F83-437F-BDB6-306374C31C9C}"/>
              </a:ext>
            </a:extLst>
          </p:cNvPr>
          <p:cNvSpPr>
            <a:spLocks noGrp="1"/>
          </p:cNvSpPr>
          <p:nvPr>
            <p:ph type="title"/>
          </p:nvPr>
        </p:nvSpPr>
        <p:spPr/>
        <p:txBody>
          <a:bodyPr/>
          <a:lstStyle/>
          <a:p>
            <a:r>
              <a:rPr lang="en-US" dirty="0"/>
              <a:t>Overview:</a:t>
            </a:r>
          </a:p>
        </p:txBody>
      </p:sp>
      <p:sp>
        <p:nvSpPr>
          <p:cNvPr id="2" name="Text Placeholder 1">
            <a:extLst>
              <a:ext uri="{FF2B5EF4-FFF2-40B4-BE49-F238E27FC236}">
                <a16:creationId xmlns:a16="http://schemas.microsoft.com/office/drawing/2014/main" id="{3F36812B-2065-4A2B-B59B-8957022687BC}"/>
              </a:ext>
            </a:extLst>
          </p:cNvPr>
          <p:cNvSpPr>
            <a:spLocks noGrp="1"/>
          </p:cNvSpPr>
          <p:nvPr>
            <p:ph type="body" sz="quarter" idx="11"/>
          </p:nvPr>
        </p:nvSpPr>
        <p:spPr/>
        <p:txBody>
          <a:bodyPr vert="horz" lIns="91440" tIns="45720" rIns="91440" bIns="45720" rtlCol="0" anchor="t">
            <a:normAutofit/>
          </a:bodyPr>
          <a:lstStyle/>
          <a:p>
            <a:pPr marL="0" indent="0" fontAlgn="auto">
              <a:spcAft>
                <a:spcPts val="0"/>
              </a:spcAft>
              <a:buNone/>
            </a:pPr>
            <a:r>
              <a:rPr lang="en-US" altLang="en-US" sz="1800" b="1" dirty="0">
                <a:solidFill>
                  <a:schemeClr val="accent6">
                    <a:lumMod val="50000"/>
                  </a:schemeClr>
                </a:solidFill>
              </a:rPr>
              <a:t>Trauma to Resiliency</a:t>
            </a:r>
          </a:p>
          <a:p>
            <a:pPr marL="457200" lvl="1" indent="0" fontAlgn="auto">
              <a:spcAft>
                <a:spcPts val="0"/>
              </a:spcAft>
              <a:buFont typeface="Arial" panose="020B0604020202020204" pitchFamily="34" charset="0"/>
              <a:buNone/>
            </a:pPr>
            <a:endParaRPr lang="en-US" altLang="en-US" dirty="0">
              <a:solidFill>
                <a:schemeClr val="accent6">
                  <a:lumMod val="50000"/>
                </a:schemeClr>
              </a:solidFill>
            </a:endParaRPr>
          </a:p>
          <a:p>
            <a:pPr marL="0" indent="0" fontAlgn="auto">
              <a:spcAft>
                <a:spcPts val="0"/>
              </a:spcAft>
              <a:buNone/>
            </a:pPr>
            <a:r>
              <a:rPr lang="en-US" altLang="en-US" sz="1800" b="1" dirty="0">
                <a:solidFill>
                  <a:schemeClr val="accent6">
                    <a:lumMod val="50000"/>
                  </a:schemeClr>
                </a:solidFill>
              </a:rPr>
              <a:t>Huntsman Cancer Institute</a:t>
            </a:r>
          </a:p>
          <a:p>
            <a:pPr marL="0" indent="0" fontAlgn="auto">
              <a:spcAft>
                <a:spcPts val="0"/>
              </a:spcAft>
              <a:buNone/>
            </a:pPr>
            <a:endParaRPr lang="en-US" altLang="en-US" sz="1800" dirty="0"/>
          </a:p>
          <a:p>
            <a:pPr marL="0" indent="0" fontAlgn="auto">
              <a:spcAft>
                <a:spcPts val="0"/>
              </a:spcAft>
              <a:buNone/>
            </a:pPr>
            <a:r>
              <a:rPr lang="en-US" altLang="en-US" sz="1800" b="1" dirty="0">
                <a:solidFill>
                  <a:schemeClr val="accent6">
                    <a:lumMod val="50000"/>
                  </a:schemeClr>
                </a:solidFill>
              </a:rPr>
              <a:t>Intertribal Software Demo</a:t>
            </a:r>
          </a:p>
        </p:txBody>
      </p:sp>
    </p:spTree>
    <p:extLst>
      <p:ext uri="{BB962C8B-B14F-4D97-AF65-F5344CB8AC3E}">
        <p14:creationId xmlns:p14="http://schemas.microsoft.com/office/powerpoint/2010/main" val="461669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3E68AA-8E64-6B69-AD89-D9D55FD1CA4D}"/>
              </a:ext>
            </a:extLst>
          </p:cNvPr>
          <p:cNvSpPr>
            <a:spLocks noGrp="1"/>
          </p:cNvSpPr>
          <p:nvPr>
            <p:ph type="body" sz="quarter" idx="11"/>
          </p:nvPr>
        </p:nvSpPr>
        <p:spPr>
          <a:xfrm>
            <a:off x="723089" y="1263784"/>
            <a:ext cx="6477000" cy="5102969"/>
          </a:xfrm>
        </p:spPr>
        <p:txBody>
          <a:bodyPr>
            <a:normAutofit/>
          </a:bodyPr>
          <a:lstStyle/>
          <a:p>
            <a:pPr marL="285750" indent="-285750">
              <a:buFont typeface="Wingdings" panose="05000000000000000000" pitchFamily="2" charset="2"/>
              <a:buChar char="v"/>
            </a:pPr>
            <a:r>
              <a:rPr lang="en-US" sz="1600" dirty="0"/>
              <a:t>Purpose is to work with Tribes, SAMHSA, and other partners to explore best practices and approaches to address trauma and move toward resiliency and healthier lifestyles</a:t>
            </a:r>
            <a:r>
              <a:rPr lang="en-US" sz="1800" dirty="0"/>
              <a:t>.   </a:t>
            </a:r>
          </a:p>
          <a:p>
            <a:pPr marL="285750" indent="-285750">
              <a:buFont typeface="Wingdings" panose="05000000000000000000" pitchFamily="2" charset="2"/>
              <a:buChar char="v"/>
            </a:pPr>
            <a:r>
              <a:rPr lang="en-US" sz="1600" dirty="0"/>
              <a:t>Two Day meeting:   October 25 – 26, 2022</a:t>
            </a:r>
          </a:p>
          <a:p>
            <a:pPr marL="285750" indent="-285750">
              <a:buFont typeface="Wingdings" panose="05000000000000000000" pitchFamily="2" charset="2"/>
              <a:buChar char="v"/>
            </a:pPr>
            <a:r>
              <a:rPr lang="en-US" sz="1600" dirty="0"/>
              <a:t>Allow a two-month lead time to notify Tribes, requesting 3 representatives from each Tribe.  </a:t>
            </a:r>
            <a:r>
              <a:rPr lang="en-US" sz="1400" i="1" dirty="0"/>
              <a:t>Others who are interested may also attend. </a:t>
            </a:r>
          </a:p>
          <a:p>
            <a:pPr marL="285750" indent="-285750">
              <a:buFont typeface="Wingdings" panose="05000000000000000000" pitchFamily="2" charset="2"/>
              <a:buChar char="v"/>
            </a:pPr>
            <a:r>
              <a:rPr lang="en-US" sz="1400" dirty="0"/>
              <a:t>Trauma is multifaceted and difficult to get one's arms around. </a:t>
            </a:r>
          </a:p>
          <a:p>
            <a:pPr marL="285750" indent="-285750">
              <a:buFont typeface="Wingdings" panose="05000000000000000000" pitchFamily="2" charset="2"/>
              <a:buChar char="v"/>
            </a:pPr>
            <a:r>
              <a:rPr lang="en-US" sz="1400" dirty="0"/>
              <a:t>Speakers, Round Tables and Facilitation will be used.</a:t>
            </a:r>
          </a:p>
          <a:p>
            <a:pPr marL="57150" lvl="1" indent="-285750">
              <a:buFont typeface="Wingdings" panose="05000000000000000000" pitchFamily="2" charset="2"/>
              <a:buChar char="v"/>
            </a:pPr>
            <a:r>
              <a:rPr lang="en-US" sz="1400" b="1" dirty="0"/>
              <a:t>Discussion Topics:  </a:t>
            </a:r>
          </a:p>
          <a:p>
            <a:pPr marL="1200150" lvl="2" indent="-285750">
              <a:buFont typeface="Wingdings" panose="05000000000000000000" pitchFamily="2" charset="2"/>
              <a:buChar char="v"/>
            </a:pPr>
            <a:r>
              <a:rPr lang="en-US" sz="1400" b="1" dirty="0"/>
              <a:t>Gaps in Care</a:t>
            </a:r>
          </a:p>
          <a:p>
            <a:pPr marL="1200150" lvl="2" indent="-285750">
              <a:buFont typeface="Wingdings" panose="05000000000000000000" pitchFamily="2" charset="2"/>
              <a:buChar char="v"/>
            </a:pPr>
            <a:r>
              <a:rPr lang="en-US" sz="1400" b="1" dirty="0"/>
              <a:t>Challenges faced by individuals who have been labeled</a:t>
            </a:r>
          </a:p>
          <a:p>
            <a:pPr marL="1200150" lvl="2" indent="-285750">
              <a:buFont typeface="Wingdings" panose="05000000000000000000" pitchFamily="2" charset="2"/>
              <a:buChar char="v"/>
            </a:pPr>
            <a:r>
              <a:rPr lang="en-US" sz="1400" b="1" dirty="0"/>
              <a:t>Recovery Models</a:t>
            </a:r>
          </a:p>
          <a:p>
            <a:pPr marL="1200150" lvl="2" indent="-285750">
              <a:buFont typeface="Wingdings" panose="05000000000000000000" pitchFamily="2" charset="2"/>
              <a:buChar char="v"/>
            </a:pPr>
            <a:r>
              <a:rPr lang="en-US" sz="1400" b="1" dirty="0"/>
              <a:t>Culture is Prevention, Culture is Healing</a:t>
            </a:r>
          </a:p>
          <a:p>
            <a:pPr marL="1200150" lvl="2" indent="-285750">
              <a:buFont typeface="Wingdings" panose="05000000000000000000" pitchFamily="2" charset="2"/>
              <a:buChar char="v"/>
            </a:pPr>
            <a:r>
              <a:rPr lang="en-US" sz="1400" b="1" dirty="0"/>
              <a:t>What is Trauma Informed Care</a:t>
            </a:r>
          </a:p>
          <a:p>
            <a:pPr marL="1200150" lvl="2" indent="-285750">
              <a:buFont typeface="Wingdings" panose="05000000000000000000" pitchFamily="2" charset="2"/>
              <a:buChar char="v"/>
            </a:pPr>
            <a:r>
              <a:rPr lang="en-US" sz="1400" b="1" dirty="0"/>
              <a:t>What is a Healthy Tribal Leader</a:t>
            </a:r>
          </a:p>
          <a:p>
            <a:pPr marL="1200150" lvl="2" indent="-285750">
              <a:buFont typeface="Wingdings" panose="05000000000000000000" pitchFamily="2" charset="2"/>
              <a:buChar char="v"/>
            </a:pPr>
            <a:r>
              <a:rPr lang="en-US" sz="1400" b="1" dirty="0"/>
              <a:t>What does a Healthy Family and Tribal Community look like</a:t>
            </a:r>
          </a:p>
          <a:p>
            <a:pPr marL="1200150" lvl="2" indent="-285750">
              <a:buFont typeface="Wingdings" panose="05000000000000000000" pitchFamily="2" charset="2"/>
              <a:buChar char="v"/>
            </a:pPr>
            <a:r>
              <a:rPr lang="en-US" sz="1400" b="1" dirty="0"/>
              <a:t>Challenges Facing our Communities</a:t>
            </a:r>
          </a:p>
          <a:p>
            <a:pPr marL="1200150" lvl="2" indent="-285750">
              <a:buFont typeface="Wingdings" panose="05000000000000000000" pitchFamily="2" charset="2"/>
              <a:buChar char="v"/>
            </a:pPr>
            <a:r>
              <a:rPr lang="en-US" sz="1400" b="1" dirty="0"/>
              <a:t>What is Healthy Interdependence</a:t>
            </a:r>
          </a:p>
          <a:p>
            <a:pPr marL="1200150" lvl="2" indent="-285750">
              <a:buFont typeface="Wingdings" panose="05000000000000000000" pitchFamily="2" charset="2"/>
              <a:buChar char="v"/>
            </a:pPr>
            <a:endParaRPr lang="en-US" sz="1400" dirty="0"/>
          </a:p>
        </p:txBody>
      </p:sp>
      <p:sp>
        <p:nvSpPr>
          <p:cNvPr id="3" name="Title 2">
            <a:extLst>
              <a:ext uri="{FF2B5EF4-FFF2-40B4-BE49-F238E27FC236}">
                <a16:creationId xmlns:a16="http://schemas.microsoft.com/office/drawing/2014/main" id="{4C0471E4-BDBB-46B1-DDF0-E57B68858A22}"/>
              </a:ext>
            </a:extLst>
          </p:cNvPr>
          <p:cNvSpPr>
            <a:spLocks noGrp="1"/>
          </p:cNvSpPr>
          <p:nvPr>
            <p:ph type="title"/>
          </p:nvPr>
        </p:nvSpPr>
        <p:spPr>
          <a:xfrm>
            <a:off x="723089" y="336582"/>
            <a:ext cx="6477000" cy="1189038"/>
          </a:xfrm>
        </p:spPr>
        <p:txBody>
          <a:bodyPr/>
          <a:lstStyle/>
          <a:p>
            <a:r>
              <a:rPr lang="en-US" dirty="0"/>
              <a:t>Trauma to Resiliency</a:t>
            </a:r>
          </a:p>
        </p:txBody>
      </p:sp>
    </p:spTree>
    <p:extLst>
      <p:ext uri="{BB962C8B-B14F-4D97-AF65-F5344CB8AC3E}">
        <p14:creationId xmlns:p14="http://schemas.microsoft.com/office/powerpoint/2010/main" val="96953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07B60D3-2440-B399-F611-DD5B1329F134}"/>
              </a:ext>
            </a:extLst>
          </p:cNvPr>
          <p:cNvSpPr>
            <a:spLocks noGrp="1"/>
          </p:cNvSpPr>
          <p:nvPr>
            <p:ph type="body" sz="quarter" idx="11"/>
          </p:nvPr>
        </p:nvSpPr>
        <p:spPr>
          <a:xfrm>
            <a:off x="762000" y="1481847"/>
            <a:ext cx="6477000" cy="4656306"/>
          </a:xfrm>
        </p:spPr>
        <p:txBody>
          <a:bodyPr>
            <a:normAutofit/>
          </a:bodyPr>
          <a:lstStyle/>
          <a:p>
            <a:pPr marL="342900" indent="-342900">
              <a:spcBef>
                <a:spcPts val="0"/>
              </a:spcBef>
              <a:buFont typeface="Wingdings" panose="05000000000000000000" pitchFamily="2" charset="2"/>
              <a:buChar char="v"/>
            </a:pPr>
            <a:r>
              <a:rPr lang="en-US" dirty="0"/>
              <a:t>The purpose is to implement a sustained approach to improve cancer screening processes, treatment support, and treatment coordination at the Tribal level, plus data collection and analysis at the Tribal and RMTEC level.</a:t>
            </a:r>
            <a:endParaRPr lang="en-US" b="1" dirty="0">
              <a:solidFill>
                <a:schemeClr val="accent2">
                  <a:lumMod val="50000"/>
                </a:schemeClr>
              </a:solidFill>
            </a:endParaRPr>
          </a:p>
          <a:p>
            <a:pPr>
              <a:spcBef>
                <a:spcPts val="0"/>
              </a:spcBef>
            </a:pPr>
            <a:endParaRPr lang="en-US" dirty="0"/>
          </a:p>
          <a:p>
            <a:pPr marL="342900" indent="-342900">
              <a:spcBef>
                <a:spcPts val="0"/>
              </a:spcBef>
              <a:buFont typeface="Wingdings" panose="05000000000000000000" pitchFamily="2" charset="2"/>
              <a:buChar char="v"/>
            </a:pPr>
            <a:r>
              <a:rPr lang="en-US" dirty="0"/>
              <a:t>Partners will be the Huntsman Cancer Institute, IHS, Tribal health programs, and RMTLC Health Subcommittee.  Others may be identified through time.</a:t>
            </a:r>
          </a:p>
          <a:p>
            <a:pPr marL="342900" indent="-342900">
              <a:buFont typeface="Wingdings" panose="05000000000000000000" pitchFamily="2" charset="2"/>
              <a:buChar char="v"/>
            </a:pPr>
            <a:r>
              <a:rPr lang="en-US" dirty="0"/>
              <a:t>Obtain input from the Health Subcommittee</a:t>
            </a:r>
          </a:p>
          <a:p>
            <a:pPr marL="342900" indent="-342900">
              <a:buFont typeface="Wingdings" panose="05000000000000000000" pitchFamily="2" charset="2"/>
              <a:buChar char="v"/>
            </a:pPr>
            <a:r>
              <a:rPr lang="en-US" dirty="0"/>
              <a:t>Resolution from RMTLC </a:t>
            </a:r>
          </a:p>
          <a:p>
            <a:pPr marL="342900" indent="-342900">
              <a:buFont typeface="Wingdings" panose="05000000000000000000" pitchFamily="2" charset="2"/>
              <a:buChar char="v"/>
            </a:pPr>
            <a:r>
              <a:rPr lang="en-US" dirty="0"/>
              <a:t>Huntsman to attend RMTLC meeting.</a:t>
            </a:r>
          </a:p>
          <a:p>
            <a:endParaRPr lang="en-US" dirty="0"/>
          </a:p>
        </p:txBody>
      </p:sp>
      <p:sp>
        <p:nvSpPr>
          <p:cNvPr id="3" name="Title 2">
            <a:extLst>
              <a:ext uri="{FF2B5EF4-FFF2-40B4-BE49-F238E27FC236}">
                <a16:creationId xmlns:a16="http://schemas.microsoft.com/office/drawing/2014/main" id="{AEC551D8-06BD-46AB-6D82-C79576081E03}"/>
              </a:ext>
            </a:extLst>
          </p:cNvPr>
          <p:cNvSpPr>
            <a:spLocks noGrp="1"/>
          </p:cNvSpPr>
          <p:nvPr>
            <p:ph type="title"/>
          </p:nvPr>
        </p:nvSpPr>
        <p:spPr>
          <a:xfrm>
            <a:off x="762000" y="360901"/>
            <a:ext cx="6477000" cy="1189038"/>
          </a:xfrm>
        </p:spPr>
        <p:txBody>
          <a:bodyPr>
            <a:normAutofit/>
          </a:bodyPr>
          <a:lstStyle/>
          <a:p>
            <a:pPr algn="ctr"/>
            <a:r>
              <a:rPr lang="en-US" sz="2800" dirty="0"/>
              <a:t>Huntsman Cancer Institute Collaboration</a:t>
            </a:r>
          </a:p>
        </p:txBody>
      </p:sp>
    </p:spTree>
    <p:extLst>
      <p:ext uri="{BB962C8B-B14F-4D97-AF65-F5344CB8AC3E}">
        <p14:creationId xmlns:p14="http://schemas.microsoft.com/office/powerpoint/2010/main" val="241902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2764F9-B132-87C2-739A-640D9F88ECCA}"/>
              </a:ext>
            </a:extLst>
          </p:cNvPr>
          <p:cNvSpPr>
            <a:spLocks noGrp="1"/>
          </p:cNvSpPr>
          <p:nvPr>
            <p:ph type="body" sz="quarter" idx="11"/>
          </p:nvPr>
        </p:nvSpPr>
        <p:spPr>
          <a:xfrm>
            <a:off x="1086851" y="2184389"/>
            <a:ext cx="6477000" cy="3276600"/>
          </a:xfrm>
        </p:spPr>
        <p:txBody>
          <a:bodyPr/>
          <a:lstStyle/>
          <a:p>
            <a:endParaRPr lang="en-US" dirty="0">
              <a:hlinkClick r:id="rId2"/>
            </a:endParaRPr>
          </a:p>
          <a:p>
            <a:endParaRPr lang="en-US" dirty="0">
              <a:hlinkClick r:id="rId2"/>
            </a:endParaRPr>
          </a:p>
          <a:p>
            <a:endParaRPr lang="en-US" dirty="0">
              <a:hlinkClick r:id="rId2"/>
            </a:endParaRPr>
          </a:p>
          <a:p>
            <a:r>
              <a:rPr lang="en-US" dirty="0">
                <a:hlinkClick r:id="rId2"/>
              </a:rPr>
              <a:t>Software for Tribal Government Powered by </a:t>
            </a:r>
            <a:r>
              <a:rPr lang="en-US" dirty="0" err="1">
                <a:hlinkClick r:id="rId2"/>
              </a:rPr>
              <a:t>OneTribe</a:t>
            </a:r>
            <a:r>
              <a:rPr lang="en-US" dirty="0">
                <a:hlinkClick r:id="rId2"/>
              </a:rPr>
              <a:t>® (intertribalsoftware.com)</a:t>
            </a:r>
            <a:endParaRPr lang="en-US" dirty="0"/>
          </a:p>
        </p:txBody>
      </p:sp>
      <p:sp>
        <p:nvSpPr>
          <p:cNvPr id="3" name="Title 2">
            <a:extLst>
              <a:ext uri="{FF2B5EF4-FFF2-40B4-BE49-F238E27FC236}">
                <a16:creationId xmlns:a16="http://schemas.microsoft.com/office/drawing/2014/main" id="{18184B5B-442B-6F42-8D46-E9F0F159BE0E}"/>
              </a:ext>
            </a:extLst>
          </p:cNvPr>
          <p:cNvSpPr>
            <a:spLocks noGrp="1"/>
          </p:cNvSpPr>
          <p:nvPr>
            <p:ph type="title"/>
          </p:nvPr>
        </p:nvSpPr>
        <p:spPr/>
        <p:txBody>
          <a:bodyPr/>
          <a:lstStyle/>
          <a:p>
            <a:pPr algn="ctr"/>
            <a:r>
              <a:rPr lang="en-US" dirty="0"/>
              <a:t>Exploring </a:t>
            </a:r>
            <a:br>
              <a:rPr lang="en-US" dirty="0"/>
            </a:br>
            <a:r>
              <a:rPr lang="en-US" dirty="0">
                <a:solidFill>
                  <a:schemeClr val="accent2">
                    <a:lumMod val="75000"/>
                  </a:schemeClr>
                </a:solidFill>
              </a:rPr>
              <a:t>Tribal Data Systems</a:t>
            </a:r>
          </a:p>
        </p:txBody>
      </p:sp>
    </p:spTree>
    <p:extLst>
      <p:ext uri="{BB962C8B-B14F-4D97-AF65-F5344CB8AC3E}">
        <p14:creationId xmlns:p14="http://schemas.microsoft.com/office/powerpoint/2010/main" val="2019458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143D4C-98C7-9A26-DEBB-D0D391A79B89}"/>
              </a:ext>
            </a:extLst>
          </p:cNvPr>
          <p:cNvSpPr>
            <a:spLocks noGrp="1"/>
          </p:cNvSpPr>
          <p:nvPr>
            <p:ph type="body" sz="quarter" idx="11"/>
          </p:nvPr>
        </p:nvSpPr>
        <p:spPr>
          <a:xfrm>
            <a:off x="684179" y="518807"/>
            <a:ext cx="6477000" cy="5633937"/>
          </a:xfrm>
        </p:spPr>
        <p:txBody>
          <a:bodyPr/>
          <a:lstStyle/>
          <a:p>
            <a:endParaRPr lang="en-US" dirty="0"/>
          </a:p>
        </p:txBody>
      </p:sp>
      <p:graphicFrame>
        <p:nvGraphicFramePr>
          <p:cNvPr id="4" name="Table 3">
            <a:extLst>
              <a:ext uri="{FF2B5EF4-FFF2-40B4-BE49-F238E27FC236}">
                <a16:creationId xmlns:a16="http://schemas.microsoft.com/office/drawing/2014/main" id="{4CA5E62F-941C-DD6F-9E9A-ED8FBBAFEE57}"/>
              </a:ext>
            </a:extLst>
          </p:cNvPr>
          <p:cNvGraphicFramePr>
            <a:graphicFrameLocks noGrp="1"/>
          </p:cNvGraphicFramePr>
          <p:nvPr>
            <p:extLst>
              <p:ext uri="{D42A27DB-BD31-4B8C-83A1-F6EECF244321}">
                <p14:modId xmlns:p14="http://schemas.microsoft.com/office/powerpoint/2010/main" val="4021004395"/>
              </p:ext>
            </p:extLst>
          </p:nvPr>
        </p:nvGraphicFramePr>
        <p:xfrm>
          <a:off x="710119" y="518806"/>
          <a:ext cx="6451060" cy="5633937"/>
        </p:xfrm>
        <a:graphic>
          <a:graphicData uri="http://schemas.openxmlformats.org/drawingml/2006/table">
            <a:tbl>
              <a:tblPr firstRow="1" firstCol="1" bandRow="1">
                <a:tableStyleId>{5C22544A-7EE6-4342-B048-85BDC9FD1C3A}</a:tableStyleId>
              </a:tblPr>
              <a:tblGrid>
                <a:gridCol w="3288253">
                  <a:extLst>
                    <a:ext uri="{9D8B030D-6E8A-4147-A177-3AD203B41FA5}">
                      <a16:colId xmlns:a16="http://schemas.microsoft.com/office/drawing/2014/main" val="29333150"/>
                    </a:ext>
                  </a:extLst>
                </a:gridCol>
                <a:gridCol w="3162807">
                  <a:extLst>
                    <a:ext uri="{9D8B030D-6E8A-4147-A177-3AD203B41FA5}">
                      <a16:colId xmlns:a16="http://schemas.microsoft.com/office/drawing/2014/main" val="4275691625"/>
                    </a:ext>
                  </a:extLst>
                </a:gridCol>
              </a:tblGrid>
              <a:tr h="5633937">
                <a:tc>
                  <a:txBody>
                    <a:bodyPr/>
                    <a:lstStyle/>
                    <a:p>
                      <a:pPr marL="0" marR="0" algn="just">
                        <a:spcBef>
                          <a:spcPts val="0"/>
                        </a:spcBef>
                        <a:spcAft>
                          <a:spcPts val="0"/>
                        </a:spcAft>
                      </a:pPr>
                      <a:r>
                        <a:rPr lang="en-US" sz="1400" dirty="0">
                          <a:solidFill>
                            <a:schemeClr val="accent2">
                              <a:lumMod val="50000"/>
                            </a:schemeClr>
                          </a:solidFill>
                          <a:effectLst/>
                        </a:rPr>
                        <a:t>The </a:t>
                      </a:r>
                      <a:r>
                        <a:rPr lang="en-US" sz="1400" u="sng" dirty="0">
                          <a:solidFill>
                            <a:schemeClr val="accent2">
                              <a:lumMod val="50000"/>
                            </a:schemeClr>
                          </a:solidFill>
                          <a:effectLst/>
                          <a:hlinkClick r:id="rId2">
                            <a:extLst>
                              <a:ext uri="{A12FA001-AC4F-418D-AE19-62706E023703}">
                                <ahyp:hlinkClr xmlns:ahyp="http://schemas.microsoft.com/office/drawing/2018/hyperlinkcolor" val="tx"/>
                              </a:ext>
                            </a:extLst>
                          </a:hlinkClick>
                        </a:rPr>
                        <a:t>National Indian Health Board</a:t>
                      </a:r>
                      <a:r>
                        <a:rPr lang="en-US" sz="1400" dirty="0">
                          <a:solidFill>
                            <a:schemeClr val="accent2">
                              <a:lumMod val="50000"/>
                            </a:schemeClr>
                          </a:solidFill>
                          <a:effectLst/>
                        </a:rPr>
                        <a:t> (NIHB) is accepting nominations for the 2022 Outstanding Service Awards. All awards will be presented at the Annual Heroes in Health Awards Gala, taking place as part of the NIHB National Tribal Health Conference. The Gala will be held at the National Museum of the American Indian in Washington, DC, on Tuesday, September 27, 2022.  </a:t>
                      </a:r>
                    </a:p>
                    <a:p>
                      <a:pPr marL="0" marR="0">
                        <a:spcBef>
                          <a:spcPts val="0"/>
                        </a:spcBef>
                        <a:spcAft>
                          <a:spcPts val="0"/>
                        </a:spcAft>
                      </a:pPr>
                      <a:r>
                        <a:rPr lang="en-US" sz="1400" dirty="0">
                          <a:solidFill>
                            <a:schemeClr val="accent2">
                              <a:lumMod val="50000"/>
                            </a:schemeClr>
                          </a:solidFill>
                          <a:effectLst/>
                        </a:rPr>
                        <a:t> </a:t>
                      </a:r>
                    </a:p>
                    <a:p>
                      <a:pPr marL="0" marR="0" algn="just">
                        <a:spcBef>
                          <a:spcPts val="0"/>
                        </a:spcBef>
                        <a:spcAft>
                          <a:spcPts val="0"/>
                        </a:spcAft>
                      </a:pPr>
                      <a:r>
                        <a:rPr lang="en-US" sz="1400" dirty="0">
                          <a:solidFill>
                            <a:schemeClr val="accent2">
                              <a:lumMod val="50000"/>
                            </a:schemeClr>
                          </a:solidFill>
                          <a:effectLst/>
                        </a:rPr>
                        <a:t>Each year, NIHB invites nominations for awards that recognize excellence, achievement, and contributions that go "above and beyond" the call of service and honors efforts made by individuals, organizations, and programs that have enriched and improved American Indian/Alaska Native health, health systems or policy.</a:t>
                      </a:r>
                    </a:p>
                    <a:p>
                      <a:pPr marL="0" marR="0" algn="just">
                        <a:spcBef>
                          <a:spcPts val="0"/>
                        </a:spcBef>
                        <a:spcAft>
                          <a:spcPts val="0"/>
                        </a:spcAft>
                      </a:pPr>
                      <a:r>
                        <a:rPr lang="en-US" sz="1400" dirty="0">
                          <a:solidFill>
                            <a:schemeClr val="accent2">
                              <a:lumMod val="50000"/>
                            </a:schemeClr>
                          </a:solidFill>
                          <a:effectLst/>
                        </a:rPr>
                        <a:t>﻿</a:t>
                      </a:r>
                      <a:endParaRPr lang="en-US" sz="1400" dirty="0">
                        <a:solidFill>
                          <a:schemeClr val="accent2">
                            <a:lumMod val="50000"/>
                          </a:schemeClr>
                        </a:solidFill>
                        <a:effectLst/>
                        <a:latin typeface="Calibri" panose="020F0502020204030204" pitchFamily="34" charset="0"/>
                        <a:ea typeface="Calibri" panose="020F0502020204030204" pitchFamily="34" charset="0"/>
                      </a:endParaRPr>
                    </a:p>
                  </a:txBody>
                  <a:tcPr marL="99210" marR="49605" marT="49605" marB="49605"/>
                </a:tc>
                <a:tc>
                  <a:txBody>
                    <a:bodyPr/>
                    <a:lstStyle/>
                    <a:p>
                      <a:pPr marL="0" marR="0" algn="just">
                        <a:spcBef>
                          <a:spcPts val="0"/>
                        </a:spcBef>
                        <a:spcAft>
                          <a:spcPts val="0"/>
                        </a:spcAft>
                      </a:pPr>
                      <a:r>
                        <a:rPr lang="en-US" sz="1400" dirty="0">
                          <a:solidFill>
                            <a:schemeClr val="accent2">
                              <a:lumMod val="50000"/>
                            </a:schemeClr>
                          </a:solidFill>
                          <a:effectLst/>
                        </a:rPr>
                        <a:t>Award nominations are open to Tribes, individuals, organizations, and programs.</a:t>
                      </a:r>
                    </a:p>
                    <a:p>
                      <a:pPr marL="0" marR="0" algn="just">
                        <a:spcBef>
                          <a:spcPts val="0"/>
                        </a:spcBef>
                        <a:spcAft>
                          <a:spcPts val="0"/>
                        </a:spcAft>
                      </a:pPr>
                      <a:r>
                        <a:rPr lang="en-US" sz="1400" dirty="0">
                          <a:solidFill>
                            <a:schemeClr val="accent2">
                              <a:lumMod val="50000"/>
                            </a:schemeClr>
                          </a:solidFill>
                          <a:effectLst/>
                        </a:rPr>
                        <a:t> </a:t>
                      </a:r>
                    </a:p>
                    <a:p>
                      <a:pPr marL="0" marR="0" algn="just">
                        <a:spcBef>
                          <a:spcPts val="0"/>
                        </a:spcBef>
                        <a:spcAft>
                          <a:spcPts val="0"/>
                        </a:spcAft>
                      </a:pPr>
                      <a:r>
                        <a:rPr lang="en-US" sz="1400" dirty="0">
                          <a:solidFill>
                            <a:schemeClr val="accent2">
                              <a:lumMod val="50000"/>
                            </a:schemeClr>
                          </a:solidFill>
                          <a:effectLst/>
                        </a:rPr>
                        <a:t> 2022 Outstanding Service Awards Categories: </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solidFill>
                            <a:schemeClr val="accent2">
                              <a:lumMod val="50000"/>
                            </a:schemeClr>
                          </a:solidFill>
                          <a:effectLst/>
                        </a:rPr>
                        <a:t>National Impact</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solidFill>
                            <a:schemeClr val="accent2">
                              <a:lumMod val="50000"/>
                            </a:schemeClr>
                          </a:solidFill>
                          <a:effectLst/>
                        </a:rPr>
                        <a:t>Regional Impact</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solidFill>
                            <a:schemeClr val="accent2">
                              <a:lumMod val="50000"/>
                            </a:schemeClr>
                          </a:solidFill>
                          <a:effectLst/>
                        </a:rPr>
                        <a:t>Local Impact</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solidFill>
                            <a:schemeClr val="accent2">
                              <a:lumMod val="50000"/>
                            </a:schemeClr>
                          </a:solidFill>
                          <a:effectLst/>
                        </a:rPr>
                        <a:t>Jake </a:t>
                      </a:r>
                      <a:r>
                        <a:rPr lang="en-US" sz="1400" dirty="0" err="1">
                          <a:solidFill>
                            <a:schemeClr val="accent2">
                              <a:lumMod val="50000"/>
                            </a:schemeClr>
                          </a:solidFill>
                          <a:effectLst/>
                        </a:rPr>
                        <a:t>Whitecrow</a:t>
                      </a:r>
                      <a:r>
                        <a:rPr lang="en-US" sz="1400" dirty="0">
                          <a:solidFill>
                            <a:schemeClr val="accent2">
                              <a:lumMod val="50000"/>
                            </a:schemeClr>
                          </a:solidFill>
                          <a:effectLst/>
                        </a:rPr>
                        <a:t> Lifetime Achievement Award</a:t>
                      </a:r>
                    </a:p>
                    <a:p>
                      <a:pPr marL="342900" marR="0" lvl="0" indent="-342900">
                        <a:spcBef>
                          <a:spcPts val="0"/>
                        </a:spcBef>
                        <a:spcAft>
                          <a:spcPts val="0"/>
                        </a:spcAft>
                        <a:buSzPts val="1000"/>
                        <a:buFont typeface="Symbol" panose="05050102010706020507" pitchFamily="18" charset="2"/>
                        <a:buChar char=""/>
                        <a:tabLst>
                          <a:tab pos="457200" algn="l"/>
                        </a:tabLst>
                      </a:pPr>
                      <a:r>
                        <a:rPr lang="en-US" sz="1400" dirty="0">
                          <a:solidFill>
                            <a:schemeClr val="accent2">
                              <a:lumMod val="50000"/>
                            </a:schemeClr>
                          </a:solidFill>
                          <a:effectLst/>
                        </a:rPr>
                        <a:t>Youth Impact Award</a:t>
                      </a:r>
                    </a:p>
                    <a:p>
                      <a:pPr marL="0" marR="0" algn="just">
                        <a:spcBef>
                          <a:spcPts val="0"/>
                        </a:spcBef>
                        <a:spcAft>
                          <a:spcPts val="0"/>
                        </a:spcAft>
                      </a:pPr>
                      <a:r>
                        <a:rPr lang="en-US" sz="1400" dirty="0">
                          <a:solidFill>
                            <a:schemeClr val="accent2">
                              <a:lumMod val="50000"/>
                            </a:schemeClr>
                          </a:solidFill>
                          <a:effectLst/>
                        </a:rPr>
                        <a:t> </a:t>
                      </a:r>
                    </a:p>
                    <a:p>
                      <a:pPr marL="0" marR="0" algn="just">
                        <a:spcBef>
                          <a:spcPts val="0"/>
                        </a:spcBef>
                        <a:spcAft>
                          <a:spcPts val="0"/>
                        </a:spcAft>
                      </a:pPr>
                      <a:r>
                        <a:rPr lang="en-US" sz="1400" dirty="0">
                          <a:solidFill>
                            <a:schemeClr val="accent2">
                              <a:lumMod val="50000"/>
                            </a:schemeClr>
                          </a:solidFill>
                          <a:effectLst/>
                        </a:rPr>
                        <a:t>All nominations must be received through the online form by 11:59 PM ET on Tuesday, August 23, 2022.   </a:t>
                      </a:r>
                    </a:p>
                    <a:p>
                      <a:pPr marL="0" marR="0" algn="just">
                        <a:spcBef>
                          <a:spcPts val="0"/>
                        </a:spcBef>
                        <a:spcAft>
                          <a:spcPts val="0"/>
                        </a:spcAft>
                      </a:pPr>
                      <a:r>
                        <a:rPr lang="en-US" sz="1400" dirty="0">
                          <a:solidFill>
                            <a:schemeClr val="accent2">
                              <a:lumMod val="50000"/>
                            </a:schemeClr>
                          </a:solidFill>
                          <a:effectLst/>
                        </a:rPr>
                        <a:t> </a:t>
                      </a:r>
                    </a:p>
                    <a:p>
                      <a:pPr marL="0" marR="0" algn="just">
                        <a:spcBef>
                          <a:spcPts val="0"/>
                        </a:spcBef>
                        <a:spcAft>
                          <a:spcPts val="0"/>
                        </a:spcAft>
                      </a:pPr>
                      <a:r>
                        <a:rPr lang="en-US" sz="1400" dirty="0">
                          <a:solidFill>
                            <a:schemeClr val="accent2">
                              <a:lumMod val="50000"/>
                            </a:schemeClr>
                          </a:solidFill>
                          <a:effectLst/>
                        </a:rPr>
                        <a:t>Winners will be notified by September 8, 2022. Additional information on the Heroes in Health Awards Gala will be available soon.</a:t>
                      </a:r>
                      <a:endParaRPr lang="en-US" sz="1400" dirty="0">
                        <a:solidFill>
                          <a:schemeClr val="accent2">
                            <a:lumMod val="50000"/>
                          </a:schemeClr>
                        </a:solidFill>
                        <a:effectLst/>
                        <a:latin typeface="Calibri" panose="020F0502020204030204" pitchFamily="34" charset="0"/>
                        <a:ea typeface="Calibri" panose="020F0502020204030204" pitchFamily="34" charset="0"/>
                      </a:endParaRPr>
                    </a:p>
                    <a:p>
                      <a:endParaRPr lang="en-US" sz="1400" dirty="0">
                        <a:solidFill>
                          <a:schemeClr val="accent2">
                            <a:lumMod val="50000"/>
                          </a:schemeClr>
                        </a:solidFill>
                      </a:endParaRPr>
                    </a:p>
                  </a:txBody>
                  <a:tcPr marL="47621" marR="47621" marT="23810" marB="23810"/>
                </a:tc>
                <a:extLst>
                  <a:ext uri="{0D108BD9-81ED-4DB2-BD59-A6C34878D82A}">
                    <a16:rowId xmlns:a16="http://schemas.microsoft.com/office/drawing/2014/main" val="984523157"/>
                  </a:ext>
                </a:extLst>
              </a:tr>
            </a:tbl>
          </a:graphicData>
        </a:graphic>
      </p:graphicFrame>
    </p:spTree>
    <p:extLst>
      <p:ext uri="{BB962C8B-B14F-4D97-AF65-F5344CB8AC3E}">
        <p14:creationId xmlns:p14="http://schemas.microsoft.com/office/powerpoint/2010/main" val="3347809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8DF32A-D165-40DA-AAE8-A6E9579E2F79}"/>
              </a:ext>
            </a:extLst>
          </p:cNvPr>
          <p:cNvSpPr>
            <a:spLocks noGrp="1"/>
          </p:cNvSpPr>
          <p:nvPr>
            <p:ph type="title"/>
          </p:nvPr>
        </p:nvSpPr>
        <p:spPr/>
        <p:txBody>
          <a:bodyPr/>
          <a:lstStyle/>
          <a:p>
            <a:r>
              <a:rPr lang="en-US" dirty="0"/>
              <a:t>Questions &amp; comments</a:t>
            </a:r>
          </a:p>
        </p:txBody>
      </p:sp>
    </p:spTree>
    <p:extLst>
      <p:ext uri="{BB962C8B-B14F-4D97-AF65-F5344CB8AC3E}">
        <p14:creationId xmlns:p14="http://schemas.microsoft.com/office/powerpoint/2010/main" val="57671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58">
      <a:dk1>
        <a:srgbClr val="000000"/>
      </a:dk1>
      <a:lt1>
        <a:srgbClr val="FFFFFF"/>
      </a:lt1>
      <a:dk2>
        <a:srgbClr val="000000"/>
      </a:dk2>
      <a:lt2>
        <a:srgbClr val="E6E6E6"/>
      </a:lt2>
      <a:accent1>
        <a:srgbClr val="F0E6DC"/>
      </a:accent1>
      <a:accent2>
        <a:srgbClr val="BB674B"/>
      </a:accent2>
      <a:accent3>
        <a:srgbClr val="516673"/>
      </a:accent3>
      <a:accent4>
        <a:srgbClr val="CE9061"/>
      </a:accent4>
      <a:accent5>
        <a:srgbClr val="B6B9AE"/>
      </a:accent5>
      <a:accent6>
        <a:srgbClr val="AC7528"/>
      </a:accent6>
      <a:hlink>
        <a:srgbClr val="DDAE6D"/>
      </a:hlink>
      <a:folHlink>
        <a:srgbClr val="C8882E"/>
      </a:folHlink>
    </a:clrScheme>
    <a:fontScheme name="Custom 4">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ive American Heritage_TM10238373_WAC_LW_v4" id="{CD8DBC1F-6103-47D5-9C71-DE12184EFD6C}" vid="{2507BD49-7026-4E8F-85EA-549F820D09D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7694BC-F79F-405B-BC53-DDA5DE16E747}">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6372964D-908E-485C-B8D2-CB277C005C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48AAC1-C4CE-4FF3-AA8D-E74D227480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Native American Heritage Month presentation</Template>
  <TotalTime>85</TotalTime>
  <Words>474</Words>
  <Application>Microsoft Office PowerPoint</Application>
  <PresentationFormat>Widescreen</PresentationFormat>
  <Paragraphs>54</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Segoe UI</vt:lpstr>
      <vt:lpstr>Symbol</vt:lpstr>
      <vt:lpstr>Wingdings</vt:lpstr>
      <vt:lpstr>Office Theme</vt:lpstr>
      <vt:lpstr>Tribal Health Subcommittee  August 16, 2022</vt:lpstr>
      <vt:lpstr>Overview:</vt:lpstr>
      <vt:lpstr>Trauma to Resiliency</vt:lpstr>
      <vt:lpstr>Huntsman Cancer Institute Collaboration</vt:lpstr>
      <vt:lpstr>Exploring  Tribal Data Systems</vt:lpstr>
      <vt:lpstr>PowerPoint Presentation</vt:lpstr>
      <vt:lpstr>Questions &amp; comments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Tribal Health Subcommittee  August 16, 2022</dc:title>
  <dc:subject/>
  <dc:creator>Dorothy Dupree</dc:creator>
  <cp:keywords/>
  <dc:description/>
  <cp:lastModifiedBy>Dorothy Dupree</cp:lastModifiedBy>
  <cp:revision>1</cp:revision>
  <dcterms:created xsi:type="dcterms:W3CDTF">2022-08-16T06:07:31Z</dcterms:created>
  <dcterms:modified xsi:type="dcterms:W3CDTF">2022-08-16T18:19:23Z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