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385" r:id="rId5"/>
    <p:sldId id="402" r:id="rId6"/>
    <p:sldId id="398" r:id="rId7"/>
    <p:sldId id="396" r:id="rId8"/>
    <p:sldId id="416" r:id="rId9"/>
    <p:sldId id="414" r:id="rId10"/>
    <p:sldId id="428" r:id="rId11"/>
    <p:sldId id="422" r:id="rId12"/>
    <p:sldId id="423" r:id="rId13"/>
    <p:sldId id="424" r:id="rId14"/>
    <p:sldId id="427" r:id="rId15"/>
    <p:sldId id="425" r:id="rId16"/>
    <p:sldId id="342" r:id="rId17"/>
    <p:sldId id="426" r:id="rId18"/>
    <p:sldId id="318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20" userDrawn="1">
          <p15:clr>
            <a:srgbClr val="A4A3A4"/>
          </p15:clr>
        </p15:guide>
        <p15:guide id="2" orient="horz" pos="338" userDrawn="1">
          <p15:clr>
            <a:srgbClr val="A4A3A4"/>
          </p15:clr>
        </p15:guide>
        <p15:guide id="3" pos="5463" userDrawn="1">
          <p15:clr>
            <a:srgbClr val="A4A3A4"/>
          </p15:clr>
        </p15:guide>
        <p15:guide id="4" pos="2875" userDrawn="1">
          <p15:clr>
            <a:srgbClr val="A4A3A4"/>
          </p15:clr>
        </p15:guide>
        <p15:guide id="5" pos="29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C02EE2-A2F4-4340-C933-2F8383D32C7D}" name="Aaron Wernham" initials="AW" userId="S::aaron.wernham@mthcf.org::e01692c2-54c7-493a-9b57-5acac3bb30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C883C"/>
    <a:srgbClr val="4D592A"/>
    <a:srgbClr val="E8E8E9"/>
    <a:srgbClr val="A6A8AB"/>
    <a:srgbClr val="808184"/>
    <a:srgbClr val="58585A"/>
    <a:srgbClr val="FBB040"/>
    <a:srgbClr val="E07525"/>
    <a:srgbClr val="6AA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A5F886-DD2C-7F44-BE79-9AA4E444E8A6}" v="3139" dt="2022-04-18T16:23:25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20"/>
  </p:normalViewPr>
  <p:slideViewPr>
    <p:cSldViewPr snapToGrid="0">
      <p:cViewPr varScale="1">
        <p:scale>
          <a:sx n="136" d="100"/>
          <a:sy n="136" d="100"/>
        </p:scale>
        <p:origin x="864" y="184"/>
      </p:cViewPr>
      <p:guideLst>
        <p:guide orient="horz" pos="1220"/>
        <p:guide orient="horz" pos="338"/>
        <p:guide pos="5463"/>
        <p:guide pos="2875"/>
        <p:guide pos="2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93F5E-911F-D943-9541-D27023F6F624}" type="datetimeFigureOut">
              <a:rPr lang="en-US" smtClean="0"/>
              <a:t>4/14/22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CE93F-AACE-2549-8EA5-C195E02A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82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78BF0-EBCD-784A-9536-A79BEBA3725E}" type="datetimeFigureOut">
              <a:rPr lang="en-US" smtClean="0"/>
              <a:t>4/14/22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1546E-8793-A948-B4D5-B7F4A5D6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0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43319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2F01162-48C5-5E43-B1D9-D889CBDC65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5FFB556-C4B8-0B48-81BC-7529B678DB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3C6135-B06A-7749-ADF2-D8D69993408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7522726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41299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Backgrou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2FE3EFC-6328-9A46-9612-7756908058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 anchorCtr="0"/>
          <a:lstStyle>
            <a:lvl1pPr marL="0" marR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Montserrat Medium" pitchFamily="2" charset="77"/>
                <a:cs typeface="Open Sans Light"/>
              </a:defRPr>
            </a:lvl1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Delete placeholder image</a:t>
            </a:r>
            <a:br>
              <a:rPr lang="en-US"/>
            </a:br>
            <a:r>
              <a:rPr lang="en-US"/>
              <a:t>Then click to place new image</a:t>
            </a:r>
            <a:br>
              <a:rPr lang="en-US"/>
            </a:br>
            <a:r>
              <a:rPr lang="en-US"/>
              <a:t>Or simply drag and drop here</a:t>
            </a:r>
            <a:br>
              <a:rPr lang="en-US"/>
            </a:br>
            <a:br>
              <a:rPr lang="en-US"/>
            </a:br>
            <a:r>
              <a:rPr lang="en-US"/>
              <a:t>This will cause it to move up</a:t>
            </a:r>
            <a:br>
              <a:rPr lang="en-US"/>
            </a:br>
            <a:r>
              <a:rPr lang="en-US"/>
              <a:t>And on top of everything</a:t>
            </a:r>
            <a:br>
              <a:rPr lang="en-US"/>
            </a:br>
            <a:r>
              <a:rPr lang="en-US"/>
              <a:t>Simply right click “Send to Back”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B3A328F3-C898-004F-B45B-2D9D689E5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bg1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C6F0EC9A-36E5-DD4D-98A7-7442ED772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1" i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DA4E61-7576-114B-9F57-0809C8B596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7522726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bg1"/>
                </a:solidFill>
                <a:latin typeface="Montserrat Medium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65044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26BB348-BE08-3448-86D1-0A64D172B1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9315C12-AF3D-394C-813D-CAC4D690F8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E4934C-A7F4-BB4B-BB28-73BC3C1D3E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306" y="268517"/>
            <a:ext cx="829192" cy="79888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BFE707F-D823-9246-8F95-8BDB9ED81FB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7522726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98540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ith Icon and Backgrou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D1F0964-F5B9-194B-9557-16C8F82655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 anchorCtr="0"/>
          <a:lstStyle>
            <a:lvl1pPr marL="0" marR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Montserrat Medium" pitchFamily="2" charset="77"/>
                <a:cs typeface="Open Sans Light"/>
              </a:defRPr>
            </a:lvl1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Delete placeholder image</a:t>
            </a:r>
            <a:br>
              <a:rPr lang="en-US"/>
            </a:br>
            <a:r>
              <a:rPr lang="en-US"/>
              <a:t>Then click to place new image</a:t>
            </a:r>
            <a:br>
              <a:rPr lang="en-US"/>
            </a:br>
            <a:r>
              <a:rPr lang="en-US"/>
              <a:t>Or simply drag and drop here</a:t>
            </a:r>
            <a:br>
              <a:rPr lang="en-US"/>
            </a:br>
            <a:br>
              <a:rPr lang="en-US"/>
            </a:br>
            <a:r>
              <a:rPr lang="en-US"/>
              <a:t>This will cause it to move up</a:t>
            </a:r>
            <a:br>
              <a:rPr lang="en-US"/>
            </a:br>
            <a:r>
              <a:rPr lang="en-US"/>
              <a:t>And on top of everything</a:t>
            </a:r>
            <a:br>
              <a:rPr lang="en-US"/>
            </a:br>
            <a:r>
              <a:rPr lang="en-US"/>
              <a:t>Simply right click “Send to Back”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5A32A59-A93B-6340-9D2F-8B0FF12506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bg1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046C13E-C07D-7648-BC5F-9D61EE952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1" i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42812C-1D14-E041-B248-0C4A60774A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7522726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bg1"/>
                </a:solidFill>
                <a:latin typeface="Montserrat Medium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70548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7F05CAF-8707-DD42-B9B2-7BBEA7B8C3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BDD2482-FB82-504C-9826-1CC90A3A1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C037DE9-E696-F54B-91BC-A63B0E07E5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4064202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3301719-9A52-6146-8580-F0414F69F54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24198" y="1875258"/>
            <a:ext cx="4082918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772643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7F05CAF-8707-DD42-B9B2-7BBEA7B8C3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BDD2482-FB82-504C-9826-1CC90A3A1F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62F6E-6C28-8648-960F-24BEFBD8E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306" y="268517"/>
            <a:ext cx="829192" cy="79888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C4B6BD-0049-E34D-8508-9358F1D980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4064202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3B38121-C703-E24B-9ADA-8D759D317B9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24198" y="1875258"/>
            <a:ext cx="4064202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978566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Logo and Backgrou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A8CF48-ED56-A849-953E-71583771AF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 anchorCtr="0"/>
          <a:lstStyle>
            <a:lvl1pPr marL="0" marR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Montserrat Medium" pitchFamily="2" charset="77"/>
                <a:cs typeface="Open Sans Light"/>
              </a:defRPr>
            </a:lvl1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Delete placeholder image</a:t>
            </a:r>
            <a:br>
              <a:rPr lang="en-US"/>
            </a:br>
            <a:r>
              <a:rPr lang="en-US"/>
              <a:t>Then click to place new image</a:t>
            </a:r>
            <a:br>
              <a:rPr lang="en-US"/>
            </a:br>
            <a:r>
              <a:rPr lang="en-US"/>
              <a:t>Or simply drag and drop here</a:t>
            </a:r>
            <a:br>
              <a:rPr lang="en-US"/>
            </a:br>
            <a:br>
              <a:rPr lang="en-US"/>
            </a:br>
            <a:r>
              <a:rPr lang="en-US"/>
              <a:t>This will cause it to move up</a:t>
            </a:r>
            <a:br>
              <a:rPr lang="en-US"/>
            </a:br>
            <a:r>
              <a:rPr lang="en-US"/>
              <a:t>And on top of everything</a:t>
            </a:r>
            <a:br>
              <a:rPr lang="en-US"/>
            </a:br>
            <a:r>
              <a:rPr lang="en-US"/>
              <a:t>Simply right click “Send to Back”</a:t>
            </a:r>
          </a:p>
          <a:p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E19E449-8BBB-2243-8AFA-AA973DCDB8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bg1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0B3BA23-A787-FD4B-B2BF-3708F31474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1" i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C2E970A-2A11-534D-9B77-D4AF0EBF3F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4064202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bg1"/>
                </a:solidFill>
                <a:latin typeface="Montserrat Medium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CD199B6-45DA-A441-8ABE-CC2CE9987D0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24198" y="1875258"/>
            <a:ext cx="4064202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bg1"/>
                </a:solidFill>
                <a:latin typeface="Montserrat Medium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635726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16016" y="3338932"/>
            <a:ext cx="8521494" cy="1708316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4000" b="1" i="0">
                <a:solidFill>
                  <a:schemeClr val="bg1"/>
                </a:solidFill>
                <a:latin typeface="Montserrat SemiBold" pitchFamily="2" charset="77"/>
                <a:cs typeface="Montserrat SemiBold" pitchFamily="2" charset="77"/>
              </a:defRPr>
            </a:lvl1pPr>
          </a:lstStyle>
          <a:p>
            <a:pPr lvl="0"/>
            <a:r>
              <a:rPr lang="en-US"/>
              <a:t>Next Section Heading</a:t>
            </a:r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054682CC-6C5C-0B48-A9D2-0443BC15E7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04120" y="2078993"/>
            <a:ext cx="3082355" cy="794363"/>
          </a:xfrm>
          <a:custGeom>
            <a:avLst/>
            <a:gdLst>
              <a:gd name="T0" fmla="*/ 1679 w 7288"/>
              <a:gd name="T1" fmla="*/ 198 h 1879"/>
              <a:gd name="T2" fmla="*/ 197 w 7288"/>
              <a:gd name="T3" fmla="*/ 1240 h 1879"/>
              <a:gd name="T4" fmla="*/ 832 w 7288"/>
              <a:gd name="T5" fmla="*/ 1176 h 1879"/>
              <a:gd name="T6" fmla="*/ 626 w 7288"/>
              <a:gd name="T7" fmla="*/ 807 h 1879"/>
              <a:gd name="T8" fmla="*/ 736 w 7288"/>
              <a:gd name="T9" fmla="*/ 488 h 1879"/>
              <a:gd name="T10" fmla="*/ 1055 w 7288"/>
              <a:gd name="T11" fmla="*/ 1232 h 1879"/>
              <a:gd name="T12" fmla="*/ 1024 w 7288"/>
              <a:gd name="T13" fmla="*/ 1178 h 1879"/>
              <a:gd name="T14" fmla="*/ 488 w 7288"/>
              <a:gd name="T15" fmla="*/ 796 h 1879"/>
              <a:gd name="T16" fmla="*/ 1230 w 7288"/>
              <a:gd name="T17" fmla="*/ 821 h 1879"/>
              <a:gd name="T18" fmla="*/ 1176 w 7288"/>
              <a:gd name="T19" fmla="*/ 846 h 1879"/>
              <a:gd name="T20" fmla="*/ 793 w 7288"/>
              <a:gd name="T21" fmla="*/ 1390 h 1879"/>
              <a:gd name="T22" fmla="*/ 1064 w 7288"/>
              <a:gd name="T23" fmla="*/ 576 h 1879"/>
              <a:gd name="T24" fmla="*/ 618 w 7288"/>
              <a:gd name="T25" fmla="*/ 940 h 1879"/>
              <a:gd name="T26" fmla="*/ 1267 w 7288"/>
              <a:gd name="T27" fmla="*/ 768 h 1879"/>
              <a:gd name="T28" fmla="*/ 5462 w 7288"/>
              <a:gd name="T29" fmla="*/ 119 h 1879"/>
              <a:gd name="T30" fmla="*/ 5665 w 7288"/>
              <a:gd name="T31" fmla="*/ 646 h 1879"/>
              <a:gd name="T32" fmla="*/ 4824 w 7288"/>
              <a:gd name="T33" fmla="*/ 96 h 1879"/>
              <a:gd name="T34" fmla="*/ 5230 w 7288"/>
              <a:gd name="T35" fmla="*/ 175 h 1879"/>
              <a:gd name="T36" fmla="*/ 3437 w 7288"/>
              <a:gd name="T37" fmla="*/ 82 h 1879"/>
              <a:gd name="T38" fmla="*/ 6757 w 7288"/>
              <a:gd name="T39" fmla="*/ 666 h 1879"/>
              <a:gd name="T40" fmla="*/ 6915 w 7288"/>
              <a:gd name="T41" fmla="*/ 409 h 1879"/>
              <a:gd name="T42" fmla="*/ 2974 w 7288"/>
              <a:gd name="T43" fmla="*/ 466 h 1879"/>
              <a:gd name="T44" fmla="*/ 2410 w 7288"/>
              <a:gd name="T45" fmla="*/ 674 h 1879"/>
              <a:gd name="T46" fmla="*/ 4282 w 7288"/>
              <a:gd name="T47" fmla="*/ 519 h 1879"/>
              <a:gd name="T48" fmla="*/ 3915 w 7288"/>
              <a:gd name="T49" fmla="*/ 536 h 1879"/>
              <a:gd name="T50" fmla="*/ 6548 w 7288"/>
              <a:gd name="T51" fmla="*/ 226 h 1879"/>
              <a:gd name="T52" fmla="*/ 5877 w 7288"/>
              <a:gd name="T53" fmla="*/ 694 h 1879"/>
              <a:gd name="T54" fmla="*/ 5953 w 7288"/>
              <a:gd name="T55" fmla="*/ 1269 h 1879"/>
              <a:gd name="T56" fmla="*/ 6184 w 7288"/>
              <a:gd name="T57" fmla="*/ 1235 h 1879"/>
              <a:gd name="T58" fmla="*/ 3008 w 7288"/>
              <a:gd name="T59" fmla="*/ 1068 h 1879"/>
              <a:gd name="T60" fmla="*/ 2853 w 7288"/>
              <a:gd name="T61" fmla="*/ 1204 h 1879"/>
              <a:gd name="T62" fmla="*/ 2322 w 7288"/>
              <a:gd name="T63" fmla="*/ 970 h 1879"/>
              <a:gd name="T64" fmla="*/ 2297 w 7288"/>
              <a:gd name="T65" fmla="*/ 1204 h 1879"/>
              <a:gd name="T66" fmla="*/ 2582 w 7288"/>
              <a:gd name="T67" fmla="*/ 957 h 1879"/>
              <a:gd name="T68" fmla="*/ 3856 w 7288"/>
              <a:gd name="T69" fmla="*/ 970 h 1879"/>
              <a:gd name="T70" fmla="*/ 6458 w 7288"/>
              <a:gd name="T71" fmla="*/ 967 h 1879"/>
              <a:gd name="T72" fmla="*/ 6641 w 7288"/>
              <a:gd name="T73" fmla="*/ 1232 h 1879"/>
              <a:gd name="T74" fmla="*/ 5671 w 7288"/>
              <a:gd name="T75" fmla="*/ 1184 h 1879"/>
              <a:gd name="T76" fmla="*/ 5041 w 7288"/>
              <a:gd name="T77" fmla="*/ 1204 h 1879"/>
              <a:gd name="T78" fmla="*/ 5019 w 7288"/>
              <a:gd name="T79" fmla="*/ 970 h 1879"/>
              <a:gd name="T80" fmla="*/ 4756 w 7288"/>
              <a:gd name="T81" fmla="*/ 1274 h 1879"/>
              <a:gd name="T82" fmla="*/ 3383 w 7288"/>
              <a:gd name="T83" fmla="*/ 1283 h 1879"/>
              <a:gd name="T84" fmla="*/ 3626 w 7288"/>
              <a:gd name="T85" fmla="*/ 1271 h 1879"/>
              <a:gd name="T86" fmla="*/ 4420 w 7288"/>
              <a:gd name="T87" fmla="*/ 1204 h 1879"/>
              <a:gd name="T88" fmla="*/ 4339 w 7288"/>
              <a:gd name="T89" fmla="*/ 1269 h 1879"/>
              <a:gd name="T90" fmla="*/ 7175 w 7288"/>
              <a:gd name="T91" fmla="*/ 1068 h 1879"/>
              <a:gd name="T92" fmla="*/ 7005 w 7288"/>
              <a:gd name="T93" fmla="*/ 1032 h 1879"/>
              <a:gd name="T94" fmla="*/ 7000 w 7288"/>
              <a:gd name="T95" fmla="*/ 1819 h 1879"/>
              <a:gd name="T96" fmla="*/ 2201 w 7288"/>
              <a:gd name="T97" fmla="*/ 1514 h 1879"/>
              <a:gd name="T98" fmla="*/ 2404 w 7288"/>
              <a:gd name="T99" fmla="*/ 1711 h 1879"/>
              <a:gd name="T100" fmla="*/ 2201 w 7288"/>
              <a:gd name="T101" fmla="*/ 1503 h 1879"/>
              <a:gd name="T102" fmla="*/ 5623 w 7288"/>
              <a:gd name="T103" fmla="*/ 1751 h 1879"/>
              <a:gd name="T104" fmla="*/ 4948 w 7288"/>
              <a:gd name="T105" fmla="*/ 1816 h 1879"/>
              <a:gd name="T106" fmla="*/ 5160 w 7288"/>
              <a:gd name="T107" fmla="*/ 1819 h 1879"/>
              <a:gd name="T108" fmla="*/ 6675 w 7288"/>
              <a:gd name="T109" fmla="*/ 1664 h 1879"/>
              <a:gd name="T110" fmla="*/ 6085 w 7288"/>
              <a:gd name="T111" fmla="*/ 1830 h 1879"/>
              <a:gd name="T112" fmla="*/ 3423 w 7288"/>
              <a:gd name="T113" fmla="*/ 1822 h 1879"/>
              <a:gd name="T114" fmla="*/ 3558 w 7288"/>
              <a:gd name="T115" fmla="*/ 1833 h 1879"/>
              <a:gd name="T116" fmla="*/ 4449 w 7288"/>
              <a:gd name="T117" fmla="*/ 1754 h 1879"/>
              <a:gd name="T118" fmla="*/ 2647 w 7288"/>
              <a:gd name="T119" fmla="*/ 1669 h 1879"/>
              <a:gd name="T120" fmla="*/ 3848 w 7288"/>
              <a:gd name="T121" fmla="*/ 1506 h 1879"/>
              <a:gd name="T122" fmla="*/ 4172 w 7288"/>
              <a:gd name="T123" fmla="*/ 1514 h 1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88" h="1879">
                <a:moveTo>
                  <a:pt x="197" y="198"/>
                </a:moveTo>
                <a:lnTo>
                  <a:pt x="637" y="198"/>
                </a:lnTo>
                <a:cubicBezTo>
                  <a:pt x="660" y="147"/>
                  <a:pt x="685" y="99"/>
                  <a:pt x="716" y="51"/>
                </a:cubicBezTo>
                <a:lnTo>
                  <a:pt x="51" y="51"/>
                </a:lnTo>
                <a:lnTo>
                  <a:pt x="51" y="717"/>
                </a:lnTo>
                <a:cubicBezTo>
                  <a:pt x="98" y="686"/>
                  <a:pt x="146" y="657"/>
                  <a:pt x="197" y="638"/>
                </a:cubicBezTo>
                <a:lnTo>
                  <a:pt x="197" y="198"/>
                </a:lnTo>
                <a:close/>
                <a:moveTo>
                  <a:pt x="1679" y="198"/>
                </a:moveTo>
                <a:lnTo>
                  <a:pt x="1679" y="638"/>
                </a:lnTo>
                <a:cubicBezTo>
                  <a:pt x="1729" y="660"/>
                  <a:pt x="1777" y="686"/>
                  <a:pt x="1825" y="717"/>
                </a:cubicBezTo>
                <a:lnTo>
                  <a:pt x="1825" y="51"/>
                </a:lnTo>
                <a:lnTo>
                  <a:pt x="1159" y="51"/>
                </a:lnTo>
                <a:cubicBezTo>
                  <a:pt x="1191" y="99"/>
                  <a:pt x="1219" y="147"/>
                  <a:pt x="1239" y="198"/>
                </a:cubicBezTo>
                <a:lnTo>
                  <a:pt x="1679" y="198"/>
                </a:lnTo>
                <a:close/>
                <a:moveTo>
                  <a:pt x="1679" y="1683"/>
                </a:moveTo>
                <a:lnTo>
                  <a:pt x="1239" y="1683"/>
                </a:lnTo>
                <a:cubicBezTo>
                  <a:pt x="1216" y="1734"/>
                  <a:pt x="1191" y="1782"/>
                  <a:pt x="1159" y="1830"/>
                </a:cubicBezTo>
                <a:lnTo>
                  <a:pt x="1825" y="1830"/>
                </a:lnTo>
                <a:lnTo>
                  <a:pt x="1825" y="1161"/>
                </a:lnTo>
                <a:cubicBezTo>
                  <a:pt x="1777" y="1192"/>
                  <a:pt x="1729" y="1221"/>
                  <a:pt x="1679" y="1240"/>
                </a:cubicBezTo>
                <a:lnTo>
                  <a:pt x="1679" y="1683"/>
                </a:lnTo>
                <a:close/>
                <a:moveTo>
                  <a:pt x="197" y="1240"/>
                </a:moveTo>
                <a:cubicBezTo>
                  <a:pt x="146" y="1218"/>
                  <a:pt x="98" y="1192"/>
                  <a:pt x="51" y="1161"/>
                </a:cubicBezTo>
                <a:lnTo>
                  <a:pt x="51" y="1827"/>
                </a:lnTo>
                <a:lnTo>
                  <a:pt x="716" y="1827"/>
                </a:lnTo>
                <a:cubicBezTo>
                  <a:pt x="685" y="1779"/>
                  <a:pt x="657" y="1731"/>
                  <a:pt x="637" y="1680"/>
                </a:cubicBezTo>
                <a:lnTo>
                  <a:pt x="197" y="1680"/>
                </a:lnTo>
                <a:lnTo>
                  <a:pt x="197" y="1240"/>
                </a:lnTo>
                <a:close/>
                <a:moveTo>
                  <a:pt x="358" y="361"/>
                </a:moveTo>
                <a:cubicBezTo>
                  <a:pt x="361" y="418"/>
                  <a:pt x="378" y="579"/>
                  <a:pt x="465" y="705"/>
                </a:cubicBezTo>
                <a:cubicBezTo>
                  <a:pt x="479" y="728"/>
                  <a:pt x="496" y="748"/>
                  <a:pt x="513" y="762"/>
                </a:cubicBezTo>
                <a:cubicBezTo>
                  <a:pt x="522" y="770"/>
                  <a:pt x="533" y="779"/>
                  <a:pt x="542" y="787"/>
                </a:cubicBezTo>
                <a:lnTo>
                  <a:pt x="573" y="813"/>
                </a:lnTo>
                <a:lnTo>
                  <a:pt x="533" y="824"/>
                </a:lnTo>
                <a:cubicBezTo>
                  <a:pt x="437" y="849"/>
                  <a:pt x="361" y="909"/>
                  <a:pt x="330" y="937"/>
                </a:cubicBezTo>
                <a:cubicBezTo>
                  <a:pt x="361" y="964"/>
                  <a:pt x="440" y="1023"/>
                  <a:pt x="533" y="1049"/>
                </a:cubicBezTo>
                <a:cubicBezTo>
                  <a:pt x="573" y="1060"/>
                  <a:pt x="609" y="1063"/>
                  <a:pt x="646" y="1060"/>
                </a:cubicBezTo>
                <a:lnTo>
                  <a:pt x="688" y="1057"/>
                </a:lnTo>
                <a:lnTo>
                  <a:pt x="669" y="1097"/>
                </a:lnTo>
                <a:cubicBezTo>
                  <a:pt x="635" y="1156"/>
                  <a:pt x="623" y="1223"/>
                  <a:pt x="621" y="1257"/>
                </a:cubicBezTo>
                <a:cubicBezTo>
                  <a:pt x="654" y="1255"/>
                  <a:pt x="722" y="1246"/>
                  <a:pt x="781" y="1212"/>
                </a:cubicBezTo>
                <a:cubicBezTo>
                  <a:pt x="801" y="1201"/>
                  <a:pt x="818" y="1190"/>
                  <a:pt x="832" y="1176"/>
                </a:cubicBezTo>
                <a:cubicBezTo>
                  <a:pt x="838" y="1170"/>
                  <a:pt x="843" y="1164"/>
                  <a:pt x="846" y="1159"/>
                </a:cubicBezTo>
                <a:lnTo>
                  <a:pt x="872" y="1125"/>
                </a:lnTo>
                <a:lnTo>
                  <a:pt x="883" y="1164"/>
                </a:lnTo>
                <a:cubicBezTo>
                  <a:pt x="894" y="1209"/>
                  <a:pt x="920" y="1246"/>
                  <a:pt x="937" y="1266"/>
                </a:cubicBezTo>
                <a:cubicBezTo>
                  <a:pt x="954" y="1246"/>
                  <a:pt x="979" y="1207"/>
                  <a:pt x="990" y="1164"/>
                </a:cubicBezTo>
                <a:cubicBezTo>
                  <a:pt x="996" y="1147"/>
                  <a:pt x="996" y="1133"/>
                  <a:pt x="996" y="1119"/>
                </a:cubicBezTo>
                <a:cubicBezTo>
                  <a:pt x="996" y="1054"/>
                  <a:pt x="956" y="995"/>
                  <a:pt x="934" y="970"/>
                </a:cubicBezTo>
                <a:cubicBezTo>
                  <a:pt x="903" y="995"/>
                  <a:pt x="835" y="1043"/>
                  <a:pt x="756" y="1043"/>
                </a:cubicBezTo>
                <a:cubicBezTo>
                  <a:pt x="739" y="1043"/>
                  <a:pt x="722" y="1040"/>
                  <a:pt x="700" y="1034"/>
                </a:cubicBezTo>
                <a:cubicBezTo>
                  <a:pt x="621" y="1015"/>
                  <a:pt x="561" y="957"/>
                  <a:pt x="558" y="954"/>
                </a:cubicBezTo>
                <a:lnTo>
                  <a:pt x="544" y="940"/>
                </a:lnTo>
                <a:lnTo>
                  <a:pt x="558" y="925"/>
                </a:lnTo>
                <a:cubicBezTo>
                  <a:pt x="561" y="923"/>
                  <a:pt x="601" y="883"/>
                  <a:pt x="663" y="858"/>
                </a:cubicBezTo>
                <a:cubicBezTo>
                  <a:pt x="649" y="844"/>
                  <a:pt x="637" y="827"/>
                  <a:pt x="626" y="807"/>
                </a:cubicBezTo>
                <a:cubicBezTo>
                  <a:pt x="573" y="714"/>
                  <a:pt x="573" y="607"/>
                  <a:pt x="573" y="604"/>
                </a:cubicBezTo>
                <a:lnTo>
                  <a:pt x="573" y="584"/>
                </a:lnTo>
                <a:lnTo>
                  <a:pt x="592" y="584"/>
                </a:lnTo>
                <a:cubicBezTo>
                  <a:pt x="604" y="584"/>
                  <a:pt x="683" y="584"/>
                  <a:pt x="762" y="621"/>
                </a:cubicBezTo>
                <a:cubicBezTo>
                  <a:pt x="762" y="593"/>
                  <a:pt x="767" y="562"/>
                  <a:pt x="776" y="531"/>
                </a:cubicBezTo>
                <a:cubicBezTo>
                  <a:pt x="812" y="392"/>
                  <a:pt x="911" y="294"/>
                  <a:pt x="917" y="291"/>
                </a:cubicBezTo>
                <a:lnTo>
                  <a:pt x="931" y="277"/>
                </a:lnTo>
                <a:lnTo>
                  <a:pt x="945" y="291"/>
                </a:lnTo>
                <a:cubicBezTo>
                  <a:pt x="948" y="294"/>
                  <a:pt x="1033" y="375"/>
                  <a:pt x="1075" y="494"/>
                </a:cubicBezTo>
                <a:lnTo>
                  <a:pt x="1078" y="491"/>
                </a:lnTo>
                <a:cubicBezTo>
                  <a:pt x="1095" y="474"/>
                  <a:pt x="1112" y="460"/>
                  <a:pt x="1131" y="446"/>
                </a:cubicBezTo>
                <a:cubicBezTo>
                  <a:pt x="1131" y="232"/>
                  <a:pt x="985" y="54"/>
                  <a:pt x="937" y="0"/>
                </a:cubicBezTo>
                <a:cubicBezTo>
                  <a:pt x="889" y="54"/>
                  <a:pt x="736" y="237"/>
                  <a:pt x="736" y="449"/>
                </a:cubicBezTo>
                <a:lnTo>
                  <a:pt x="736" y="488"/>
                </a:lnTo>
                <a:lnTo>
                  <a:pt x="702" y="466"/>
                </a:lnTo>
                <a:cubicBezTo>
                  <a:pt x="575" y="381"/>
                  <a:pt x="415" y="364"/>
                  <a:pt x="358" y="361"/>
                </a:cubicBezTo>
                <a:close/>
                <a:moveTo>
                  <a:pt x="488" y="1142"/>
                </a:moveTo>
                <a:lnTo>
                  <a:pt x="465" y="1176"/>
                </a:lnTo>
                <a:cubicBezTo>
                  <a:pt x="375" y="1302"/>
                  <a:pt x="361" y="1463"/>
                  <a:pt x="358" y="1520"/>
                </a:cubicBezTo>
                <a:cubicBezTo>
                  <a:pt x="417" y="1517"/>
                  <a:pt x="575" y="1500"/>
                  <a:pt x="702" y="1412"/>
                </a:cubicBezTo>
                <a:cubicBezTo>
                  <a:pt x="725" y="1398"/>
                  <a:pt x="742" y="1382"/>
                  <a:pt x="759" y="1365"/>
                </a:cubicBezTo>
                <a:cubicBezTo>
                  <a:pt x="767" y="1357"/>
                  <a:pt x="776" y="1345"/>
                  <a:pt x="784" y="1336"/>
                </a:cubicBezTo>
                <a:lnTo>
                  <a:pt x="810" y="1305"/>
                </a:lnTo>
                <a:lnTo>
                  <a:pt x="821" y="1345"/>
                </a:lnTo>
                <a:cubicBezTo>
                  <a:pt x="846" y="1441"/>
                  <a:pt x="906" y="1517"/>
                  <a:pt x="934" y="1548"/>
                </a:cubicBezTo>
                <a:cubicBezTo>
                  <a:pt x="962" y="1517"/>
                  <a:pt x="1021" y="1438"/>
                  <a:pt x="1047" y="1345"/>
                </a:cubicBezTo>
                <a:cubicBezTo>
                  <a:pt x="1055" y="1317"/>
                  <a:pt x="1058" y="1288"/>
                  <a:pt x="1058" y="1260"/>
                </a:cubicBezTo>
                <a:cubicBezTo>
                  <a:pt x="1058" y="1252"/>
                  <a:pt x="1058" y="1240"/>
                  <a:pt x="1055" y="1232"/>
                </a:cubicBezTo>
                <a:lnTo>
                  <a:pt x="1052" y="1190"/>
                </a:lnTo>
                <a:lnTo>
                  <a:pt x="1089" y="1209"/>
                </a:lnTo>
                <a:cubicBezTo>
                  <a:pt x="1148" y="1243"/>
                  <a:pt x="1216" y="1255"/>
                  <a:pt x="1250" y="1257"/>
                </a:cubicBezTo>
                <a:cubicBezTo>
                  <a:pt x="1247" y="1223"/>
                  <a:pt x="1239" y="1156"/>
                  <a:pt x="1202" y="1097"/>
                </a:cubicBezTo>
                <a:cubicBezTo>
                  <a:pt x="1191" y="1077"/>
                  <a:pt x="1179" y="1060"/>
                  <a:pt x="1165" y="1046"/>
                </a:cubicBezTo>
                <a:cubicBezTo>
                  <a:pt x="1159" y="1040"/>
                  <a:pt x="1154" y="1034"/>
                  <a:pt x="1148" y="1032"/>
                </a:cubicBezTo>
                <a:lnTo>
                  <a:pt x="1114" y="1006"/>
                </a:lnTo>
                <a:lnTo>
                  <a:pt x="1154" y="995"/>
                </a:lnTo>
                <a:cubicBezTo>
                  <a:pt x="1199" y="984"/>
                  <a:pt x="1236" y="958"/>
                  <a:pt x="1255" y="942"/>
                </a:cubicBezTo>
                <a:cubicBezTo>
                  <a:pt x="1236" y="925"/>
                  <a:pt x="1196" y="900"/>
                  <a:pt x="1154" y="889"/>
                </a:cubicBezTo>
                <a:cubicBezTo>
                  <a:pt x="1137" y="883"/>
                  <a:pt x="1123" y="883"/>
                  <a:pt x="1109" y="883"/>
                </a:cubicBezTo>
                <a:cubicBezTo>
                  <a:pt x="1044" y="883"/>
                  <a:pt x="985" y="923"/>
                  <a:pt x="959" y="945"/>
                </a:cubicBezTo>
                <a:cubicBezTo>
                  <a:pt x="985" y="975"/>
                  <a:pt x="1033" y="1043"/>
                  <a:pt x="1033" y="1122"/>
                </a:cubicBezTo>
                <a:cubicBezTo>
                  <a:pt x="1033" y="1139"/>
                  <a:pt x="1030" y="1156"/>
                  <a:pt x="1024" y="1178"/>
                </a:cubicBezTo>
                <a:cubicBezTo>
                  <a:pt x="1004" y="1257"/>
                  <a:pt x="945" y="1317"/>
                  <a:pt x="942" y="1319"/>
                </a:cubicBezTo>
                <a:lnTo>
                  <a:pt x="937" y="1328"/>
                </a:lnTo>
                <a:lnTo>
                  <a:pt x="922" y="1314"/>
                </a:lnTo>
                <a:cubicBezTo>
                  <a:pt x="920" y="1311"/>
                  <a:pt x="880" y="1271"/>
                  <a:pt x="855" y="1209"/>
                </a:cubicBezTo>
                <a:cubicBezTo>
                  <a:pt x="841" y="1223"/>
                  <a:pt x="824" y="1235"/>
                  <a:pt x="804" y="1246"/>
                </a:cubicBezTo>
                <a:cubicBezTo>
                  <a:pt x="714" y="1297"/>
                  <a:pt x="612" y="1300"/>
                  <a:pt x="601" y="1300"/>
                </a:cubicBezTo>
                <a:lnTo>
                  <a:pt x="578" y="1300"/>
                </a:lnTo>
                <a:lnTo>
                  <a:pt x="578" y="1277"/>
                </a:lnTo>
                <a:cubicBezTo>
                  <a:pt x="578" y="1274"/>
                  <a:pt x="578" y="1190"/>
                  <a:pt x="615" y="1108"/>
                </a:cubicBezTo>
                <a:cubicBezTo>
                  <a:pt x="587" y="1108"/>
                  <a:pt x="556" y="1102"/>
                  <a:pt x="525" y="1094"/>
                </a:cubicBezTo>
                <a:cubicBezTo>
                  <a:pt x="386" y="1057"/>
                  <a:pt x="288" y="958"/>
                  <a:pt x="285" y="954"/>
                </a:cubicBezTo>
                <a:lnTo>
                  <a:pt x="271" y="940"/>
                </a:lnTo>
                <a:lnTo>
                  <a:pt x="285" y="925"/>
                </a:lnTo>
                <a:cubicBezTo>
                  <a:pt x="288" y="923"/>
                  <a:pt x="369" y="838"/>
                  <a:pt x="488" y="796"/>
                </a:cubicBezTo>
                <a:lnTo>
                  <a:pt x="485" y="793"/>
                </a:lnTo>
                <a:cubicBezTo>
                  <a:pt x="468" y="776"/>
                  <a:pt x="454" y="759"/>
                  <a:pt x="440" y="739"/>
                </a:cubicBezTo>
                <a:cubicBezTo>
                  <a:pt x="231" y="745"/>
                  <a:pt x="53" y="892"/>
                  <a:pt x="0" y="940"/>
                </a:cubicBezTo>
                <a:cubicBezTo>
                  <a:pt x="53" y="987"/>
                  <a:pt x="237" y="1139"/>
                  <a:pt x="448" y="1139"/>
                </a:cubicBezTo>
                <a:lnTo>
                  <a:pt x="488" y="1142"/>
                </a:lnTo>
                <a:close/>
                <a:moveTo>
                  <a:pt x="1518" y="1520"/>
                </a:moveTo>
                <a:cubicBezTo>
                  <a:pt x="1515" y="1463"/>
                  <a:pt x="1498" y="1302"/>
                  <a:pt x="1411" y="1176"/>
                </a:cubicBezTo>
                <a:cubicBezTo>
                  <a:pt x="1397" y="1153"/>
                  <a:pt x="1380" y="1133"/>
                  <a:pt x="1363" y="1119"/>
                </a:cubicBezTo>
                <a:cubicBezTo>
                  <a:pt x="1354" y="1111"/>
                  <a:pt x="1343" y="1102"/>
                  <a:pt x="1334" y="1094"/>
                </a:cubicBezTo>
                <a:lnTo>
                  <a:pt x="1303" y="1068"/>
                </a:lnTo>
                <a:lnTo>
                  <a:pt x="1343" y="1057"/>
                </a:lnTo>
                <a:cubicBezTo>
                  <a:pt x="1439" y="1032"/>
                  <a:pt x="1515" y="972"/>
                  <a:pt x="1546" y="945"/>
                </a:cubicBezTo>
                <a:cubicBezTo>
                  <a:pt x="1515" y="917"/>
                  <a:pt x="1436" y="858"/>
                  <a:pt x="1343" y="832"/>
                </a:cubicBezTo>
                <a:cubicBezTo>
                  <a:pt x="1303" y="821"/>
                  <a:pt x="1267" y="818"/>
                  <a:pt x="1230" y="821"/>
                </a:cubicBezTo>
                <a:lnTo>
                  <a:pt x="1188" y="824"/>
                </a:lnTo>
                <a:lnTo>
                  <a:pt x="1207" y="787"/>
                </a:lnTo>
                <a:cubicBezTo>
                  <a:pt x="1241" y="728"/>
                  <a:pt x="1253" y="660"/>
                  <a:pt x="1255" y="626"/>
                </a:cubicBezTo>
                <a:cubicBezTo>
                  <a:pt x="1222" y="629"/>
                  <a:pt x="1154" y="638"/>
                  <a:pt x="1095" y="674"/>
                </a:cubicBezTo>
                <a:cubicBezTo>
                  <a:pt x="1075" y="686"/>
                  <a:pt x="1058" y="697"/>
                  <a:pt x="1044" y="711"/>
                </a:cubicBezTo>
                <a:cubicBezTo>
                  <a:pt x="1038" y="717"/>
                  <a:pt x="1033" y="722"/>
                  <a:pt x="1030" y="728"/>
                </a:cubicBezTo>
                <a:lnTo>
                  <a:pt x="1004" y="762"/>
                </a:lnTo>
                <a:lnTo>
                  <a:pt x="993" y="717"/>
                </a:lnTo>
                <a:cubicBezTo>
                  <a:pt x="982" y="672"/>
                  <a:pt x="956" y="635"/>
                  <a:pt x="939" y="615"/>
                </a:cubicBezTo>
                <a:cubicBezTo>
                  <a:pt x="922" y="635"/>
                  <a:pt x="897" y="674"/>
                  <a:pt x="886" y="717"/>
                </a:cubicBezTo>
                <a:cubicBezTo>
                  <a:pt x="880" y="734"/>
                  <a:pt x="880" y="748"/>
                  <a:pt x="880" y="762"/>
                </a:cubicBezTo>
                <a:cubicBezTo>
                  <a:pt x="880" y="827"/>
                  <a:pt x="920" y="886"/>
                  <a:pt x="942" y="911"/>
                </a:cubicBezTo>
                <a:cubicBezTo>
                  <a:pt x="973" y="886"/>
                  <a:pt x="1041" y="838"/>
                  <a:pt x="1120" y="838"/>
                </a:cubicBezTo>
                <a:cubicBezTo>
                  <a:pt x="1137" y="838"/>
                  <a:pt x="1154" y="841"/>
                  <a:pt x="1176" y="846"/>
                </a:cubicBezTo>
                <a:cubicBezTo>
                  <a:pt x="1255" y="866"/>
                  <a:pt x="1315" y="925"/>
                  <a:pt x="1318" y="928"/>
                </a:cubicBezTo>
                <a:lnTo>
                  <a:pt x="1332" y="942"/>
                </a:lnTo>
                <a:lnTo>
                  <a:pt x="1312" y="957"/>
                </a:lnTo>
                <a:cubicBezTo>
                  <a:pt x="1309" y="958"/>
                  <a:pt x="1270" y="998"/>
                  <a:pt x="1207" y="1023"/>
                </a:cubicBezTo>
                <a:cubicBezTo>
                  <a:pt x="1222" y="1037"/>
                  <a:pt x="1233" y="1054"/>
                  <a:pt x="1244" y="1074"/>
                </a:cubicBezTo>
                <a:cubicBezTo>
                  <a:pt x="1298" y="1167"/>
                  <a:pt x="1298" y="1274"/>
                  <a:pt x="1298" y="1277"/>
                </a:cubicBezTo>
                <a:lnTo>
                  <a:pt x="1298" y="1297"/>
                </a:lnTo>
                <a:lnTo>
                  <a:pt x="1278" y="1297"/>
                </a:lnTo>
                <a:cubicBezTo>
                  <a:pt x="1267" y="1297"/>
                  <a:pt x="1188" y="1297"/>
                  <a:pt x="1109" y="1260"/>
                </a:cubicBezTo>
                <a:cubicBezTo>
                  <a:pt x="1109" y="1288"/>
                  <a:pt x="1103" y="1319"/>
                  <a:pt x="1095" y="1350"/>
                </a:cubicBezTo>
                <a:cubicBezTo>
                  <a:pt x="1058" y="1489"/>
                  <a:pt x="959" y="1587"/>
                  <a:pt x="954" y="1590"/>
                </a:cubicBezTo>
                <a:lnTo>
                  <a:pt x="937" y="1607"/>
                </a:lnTo>
                <a:lnTo>
                  <a:pt x="922" y="1593"/>
                </a:lnTo>
                <a:cubicBezTo>
                  <a:pt x="920" y="1590"/>
                  <a:pt x="835" y="1508"/>
                  <a:pt x="793" y="1390"/>
                </a:cubicBezTo>
                <a:lnTo>
                  <a:pt x="790" y="1393"/>
                </a:lnTo>
                <a:cubicBezTo>
                  <a:pt x="773" y="1410"/>
                  <a:pt x="756" y="1424"/>
                  <a:pt x="736" y="1438"/>
                </a:cubicBezTo>
                <a:cubicBezTo>
                  <a:pt x="742" y="1647"/>
                  <a:pt x="889" y="1824"/>
                  <a:pt x="937" y="1878"/>
                </a:cubicBezTo>
                <a:cubicBezTo>
                  <a:pt x="985" y="1824"/>
                  <a:pt x="1137" y="1641"/>
                  <a:pt x="1137" y="1429"/>
                </a:cubicBezTo>
                <a:lnTo>
                  <a:pt x="1137" y="1390"/>
                </a:lnTo>
                <a:lnTo>
                  <a:pt x="1171" y="1412"/>
                </a:lnTo>
                <a:cubicBezTo>
                  <a:pt x="1301" y="1500"/>
                  <a:pt x="1461" y="1517"/>
                  <a:pt x="1518" y="1520"/>
                </a:cubicBezTo>
                <a:close/>
                <a:moveTo>
                  <a:pt x="1385" y="739"/>
                </a:moveTo>
                <a:lnTo>
                  <a:pt x="1408" y="705"/>
                </a:lnTo>
                <a:cubicBezTo>
                  <a:pt x="1498" y="579"/>
                  <a:pt x="1512" y="418"/>
                  <a:pt x="1515" y="361"/>
                </a:cubicBezTo>
                <a:cubicBezTo>
                  <a:pt x="1456" y="364"/>
                  <a:pt x="1298" y="381"/>
                  <a:pt x="1171" y="468"/>
                </a:cubicBezTo>
                <a:cubicBezTo>
                  <a:pt x="1148" y="483"/>
                  <a:pt x="1131" y="500"/>
                  <a:pt x="1114" y="516"/>
                </a:cubicBezTo>
                <a:cubicBezTo>
                  <a:pt x="1106" y="525"/>
                  <a:pt x="1097" y="536"/>
                  <a:pt x="1089" y="545"/>
                </a:cubicBezTo>
                <a:lnTo>
                  <a:pt x="1064" y="576"/>
                </a:lnTo>
                <a:lnTo>
                  <a:pt x="1052" y="536"/>
                </a:lnTo>
                <a:cubicBezTo>
                  <a:pt x="1027" y="440"/>
                  <a:pt x="968" y="364"/>
                  <a:pt x="939" y="333"/>
                </a:cubicBezTo>
                <a:cubicBezTo>
                  <a:pt x="911" y="364"/>
                  <a:pt x="852" y="443"/>
                  <a:pt x="827" y="536"/>
                </a:cubicBezTo>
                <a:cubicBezTo>
                  <a:pt x="818" y="564"/>
                  <a:pt x="815" y="593"/>
                  <a:pt x="815" y="621"/>
                </a:cubicBezTo>
                <a:cubicBezTo>
                  <a:pt x="815" y="629"/>
                  <a:pt x="815" y="641"/>
                  <a:pt x="818" y="649"/>
                </a:cubicBezTo>
                <a:lnTo>
                  <a:pt x="821" y="691"/>
                </a:lnTo>
                <a:lnTo>
                  <a:pt x="784" y="672"/>
                </a:lnTo>
                <a:cubicBezTo>
                  <a:pt x="725" y="638"/>
                  <a:pt x="657" y="626"/>
                  <a:pt x="623" y="624"/>
                </a:cubicBezTo>
                <a:cubicBezTo>
                  <a:pt x="626" y="657"/>
                  <a:pt x="635" y="725"/>
                  <a:pt x="671" y="784"/>
                </a:cubicBezTo>
                <a:cubicBezTo>
                  <a:pt x="683" y="804"/>
                  <a:pt x="694" y="821"/>
                  <a:pt x="708" y="835"/>
                </a:cubicBezTo>
                <a:cubicBezTo>
                  <a:pt x="714" y="841"/>
                  <a:pt x="719" y="846"/>
                  <a:pt x="725" y="849"/>
                </a:cubicBezTo>
                <a:lnTo>
                  <a:pt x="759" y="875"/>
                </a:lnTo>
                <a:lnTo>
                  <a:pt x="719" y="886"/>
                </a:lnTo>
                <a:cubicBezTo>
                  <a:pt x="674" y="897"/>
                  <a:pt x="637" y="923"/>
                  <a:pt x="618" y="940"/>
                </a:cubicBezTo>
                <a:cubicBezTo>
                  <a:pt x="637" y="957"/>
                  <a:pt x="677" y="981"/>
                  <a:pt x="719" y="992"/>
                </a:cubicBezTo>
                <a:cubicBezTo>
                  <a:pt x="736" y="998"/>
                  <a:pt x="750" y="998"/>
                  <a:pt x="764" y="998"/>
                </a:cubicBezTo>
                <a:cubicBezTo>
                  <a:pt x="829" y="998"/>
                  <a:pt x="889" y="958"/>
                  <a:pt x="914" y="937"/>
                </a:cubicBezTo>
                <a:cubicBezTo>
                  <a:pt x="889" y="906"/>
                  <a:pt x="841" y="838"/>
                  <a:pt x="841" y="759"/>
                </a:cubicBezTo>
                <a:cubicBezTo>
                  <a:pt x="841" y="742"/>
                  <a:pt x="843" y="725"/>
                  <a:pt x="849" y="703"/>
                </a:cubicBezTo>
                <a:cubicBezTo>
                  <a:pt x="869" y="624"/>
                  <a:pt x="928" y="564"/>
                  <a:pt x="931" y="562"/>
                </a:cubicBezTo>
                <a:lnTo>
                  <a:pt x="945" y="547"/>
                </a:lnTo>
                <a:lnTo>
                  <a:pt x="959" y="562"/>
                </a:lnTo>
                <a:cubicBezTo>
                  <a:pt x="962" y="564"/>
                  <a:pt x="1001" y="604"/>
                  <a:pt x="1027" y="666"/>
                </a:cubicBezTo>
                <a:cubicBezTo>
                  <a:pt x="1041" y="652"/>
                  <a:pt x="1058" y="641"/>
                  <a:pt x="1078" y="629"/>
                </a:cubicBezTo>
                <a:cubicBezTo>
                  <a:pt x="1168" y="579"/>
                  <a:pt x="1270" y="576"/>
                  <a:pt x="1281" y="576"/>
                </a:cubicBezTo>
                <a:lnTo>
                  <a:pt x="1303" y="576"/>
                </a:lnTo>
                <a:lnTo>
                  <a:pt x="1303" y="598"/>
                </a:lnTo>
                <a:cubicBezTo>
                  <a:pt x="1303" y="601"/>
                  <a:pt x="1303" y="686"/>
                  <a:pt x="1267" y="768"/>
                </a:cubicBezTo>
                <a:cubicBezTo>
                  <a:pt x="1295" y="768"/>
                  <a:pt x="1326" y="773"/>
                  <a:pt x="1357" y="782"/>
                </a:cubicBezTo>
                <a:cubicBezTo>
                  <a:pt x="1495" y="818"/>
                  <a:pt x="1594" y="917"/>
                  <a:pt x="1597" y="923"/>
                </a:cubicBezTo>
                <a:lnTo>
                  <a:pt x="1611" y="937"/>
                </a:lnTo>
                <a:lnTo>
                  <a:pt x="1591" y="957"/>
                </a:lnTo>
                <a:cubicBezTo>
                  <a:pt x="1588" y="958"/>
                  <a:pt x="1507" y="1043"/>
                  <a:pt x="1388" y="1085"/>
                </a:cubicBezTo>
                <a:lnTo>
                  <a:pt x="1391" y="1088"/>
                </a:lnTo>
                <a:cubicBezTo>
                  <a:pt x="1408" y="1105"/>
                  <a:pt x="1422" y="1122"/>
                  <a:pt x="1436" y="1142"/>
                </a:cubicBezTo>
                <a:cubicBezTo>
                  <a:pt x="1645" y="1136"/>
                  <a:pt x="1823" y="989"/>
                  <a:pt x="1876" y="942"/>
                </a:cubicBezTo>
                <a:cubicBezTo>
                  <a:pt x="1823" y="894"/>
                  <a:pt x="1639" y="742"/>
                  <a:pt x="1428" y="742"/>
                </a:cubicBezTo>
                <a:lnTo>
                  <a:pt x="1385" y="739"/>
                </a:lnTo>
                <a:close/>
                <a:moveTo>
                  <a:pt x="5752" y="604"/>
                </a:moveTo>
                <a:lnTo>
                  <a:pt x="5518" y="54"/>
                </a:lnTo>
                <a:lnTo>
                  <a:pt x="5487" y="62"/>
                </a:lnTo>
                <a:cubicBezTo>
                  <a:pt x="5479" y="79"/>
                  <a:pt x="5470" y="99"/>
                  <a:pt x="5462" y="119"/>
                </a:cubicBezTo>
                <a:lnTo>
                  <a:pt x="5244" y="601"/>
                </a:lnTo>
                <a:cubicBezTo>
                  <a:pt x="5219" y="657"/>
                  <a:pt x="5213" y="666"/>
                  <a:pt x="5174" y="672"/>
                </a:cubicBezTo>
                <a:lnTo>
                  <a:pt x="5154" y="674"/>
                </a:lnTo>
                <a:lnTo>
                  <a:pt x="5154" y="694"/>
                </a:lnTo>
                <a:lnTo>
                  <a:pt x="5374" y="694"/>
                </a:lnTo>
                <a:lnTo>
                  <a:pt x="5374" y="674"/>
                </a:lnTo>
                <a:lnTo>
                  <a:pt x="5312" y="666"/>
                </a:lnTo>
                <a:cubicBezTo>
                  <a:pt x="5301" y="666"/>
                  <a:pt x="5287" y="663"/>
                  <a:pt x="5287" y="643"/>
                </a:cubicBezTo>
                <a:cubicBezTo>
                  <a:pt x="5287" y="635"/>
                  <a:pt x="5295" y="610"/>
                  <a:pt x="5307" y="579"/>
                </a:cubicBezTo>
                <a:lnTo>
                  <a:pt x="5360" y="446"/>
                </a:lnTo>
                <a:cubicBezTo>
                  <a:pt x="5397" y="440"/>
                  <a:pt x="5434" y="437"/>
                  <a:pt x="5470" y="437"/>
                </a:cubicBezTo>
                <a:cubicBezTo>
                  <a:pt x="5510" y="437"/>
                  <a:pt x="5546" y="440"/>
                  <a:pt x="5586" y="446"/>
                </a:cubicBezTo>
                <a:lnTo>
                  <a:pt x="5659" y="626"/>
                </a:lnTo>
                <a:cubicBezTo>
                  <a:pt x="5662" y="632"/>
                  <a:pt x="5665" y="641"/>
                  <a:pt x="5665" y="646"/>
                </a:cubicBezTo>
                <a:cubicBezTo>
                  <a:pt x="5665" y="657"/>
                  <a:pt x="5651" y="660"/>
                  <a:pt x="5631" y="663"/>
                </a:cubicBezTo>
                <a:lnTo>
                  <a:pt x="5583" y="672"/>
                </a:lnTo>
                <a:lnTo>
                  <a:pt x="5583" y="691"/>
                </a:lnTo>
                <a:lnTo>
                  <a:pt x="5843" y="691"/>
                </a:lnTo>
                <a:lnTo>
                  <a:pt x="5843" y="674"/>
                </a:lnTo>
                <a:lnTo>
                  <a:pt x="5800" y="669"/>
                </a:lnTo>
                <a:cubicBezTo>
                  <a:pt x="5781" y="663"/>
                  <a:pt x="5769" y="643"/>
                  <a:pt x="5752" y="604"/>
                </a:cubicBezTo>
                <a:close/>
                <a:moveTo>
                  <a:pt x="5470" y="409"/>
                </a:moveTo>
                <a:cubicBezTo>
                  <a:pt x="5439" y="409"/>
                  <a:pt x="5405" y="412"/>
                  <a:pt x="5374" y="415"/>
                </a:cubicBezTo>
                <a:lnTo>
                  <a:pt x="5473" y="184"/>
                </a:lnTo>
                <a:lnTo>
                  <a:pt x="5569" y="415"/>
                </a:lnTo>
                <a:cubicBezTo>
                  <a:pt x="5538" y="409"/>
                  <a:pt x="5504" y="409"/>
                  <a:pt x="5470" y="409"/>
                </a:cubicBezTo>
                <a:close/>
                <a:moveTo>
                  <a:pt x="4652" y="220"/>
                </a:moveTo>
                <a:cubicBezTo>
                  <a:pt x="4674" y="110"/>
                  <a:pt x="4677" y="96"/>
                  <a:pt x="4824" y="96"/>
                </a:cubicBezTo>
                <a:lnTo>
                  <a:pt x="4878" y="96"/>
                </a:lnTo>
                <a:lnTo>
                  <a:pt x="4878" y="550"/>
                </a:lnTo>
                <a:cubicBezTo>
                  <a:pt x="4878" y="666"/>
                  <a:pt x="4878" y="672"/>
                  <a:pt x="4821" y="674"/>
                </a:cubicBezTo>
                <a:lnTo>
                  <a:pt x="4782" y="677"/>
                </a:lnTo>
                <a:lnTo>
                  <a:pt x="4782" y="697"/>
                </a:lnTo>
                <a:lnTo>
                  <a:pt x="5072" y="697"/>
                </a:lnTo>
                <a:lnTo>
                  <a:pt x="5072" y="674"/>
                </a:lnTo>
                <a:lnTo>
                  <a:pt x="5036" y="672"/>
                </a:lnTo>
                <a:cubicBezTo>
                  <a:pt x="4976" y="669"/>
                  <a:pt x="4976" y="663"/>
                  <a:pt x="4976" y="547"/>
                </a:cubicBezTo>
                <a:lnTo>
                  <a:pt x="4976" y="93"/>
                </a:lnTo>
                <a:lnTo>
                  <a:pt x="5030" y="93"/>
                </a:lnTo>
                <a:cubicBezTo>
                  <a:pt x="5177" y="93"/>
                  <a:pt x="5180" y="107"/>
                  <a:pt x="5202" y="217"/>
                </a:cubicBezTo>
                <a:lnTo>
                  <a:pt x="5228" y="217"/>
                </a:lnTo>
                <a:cubicBezTo>
                  <a:pt x="5228" y="215"/>
                  <a:pt x="5230" y="189"/>
                  <a:pt x="5230" y="175"/>
                </a:cubicBezTo>
                <a:cubicBezTo>
                  <a:pt x="5230" y="130"/>
                  <a:pt x="5222" y="88"/>
                  <a:pt x="5219" y="65"/>
                </a:cubicBezTo>
                <a:lnTo>
                  <a:pt x="4635" y="65"/>
                </a:lnTo>
                <a:cubicBezTo>
                  <a:pt x="4632" y="85"/>
                  <a:pt x="4624" y="130"/>
                  <a:pt x="4624" y="175"/>
                </a:cubicBezTo>
                <a:cubicBezTo>
                  <a:pt x="4624" y="186"/>
                  <a:pt x="4626" y="212"/>
                  <a:pt x="4626" y="217"/>
                </a:cubicBezTo>
                <a:lnTo>
                  <a:pt x="4652" y="217"/>
                </a:lnTo>
                <a:lnTo>
                  <a:pt x="4652" y="220"/>
                </a:lnTo>
                <a:close/>
                <a:moveTo>
                  <a:pt x="3456" y="54"/>
                </a:moveTo>
                <a:cubicBezTo>
                  <a:pt x="3253" y="54"/>
                  <a:pt x="3078" y="181"/>
                  <a:pt x="3078" y="387"/>
                </a:cubicBezTo>
                <a:cubicBezTo>
                  <a:pt x="3078" y="593"/>
                  <a:pt x="3228" y="711"/>
                  <a:pt x="3437" y="711"/>
                </a:cubicBezTo>
                <a:cubicBezTo>
                  <a:pt x="3643" y="711"/>
                  <a:pt x="3811" y="587"/>
                  <a:pt x="3811" y="378"/>
                </a:cubicBezTo>
                <a:cubicBezTo>
                  <a:pt x="3811" y="164"/>
                  <a:pt x="3650" y="54"/>
                  <a:pt x="3456" y="54"/>
                </a:cubicBezTo>
                <a:close/>
                <a:moveTo>
                  <a:pt x="3456" y="677"/>
                </a:moveTo>
                <a:cubicBezTo>
                  <a:pt x="3298" y="677"/>
                  <a:pt x="3188" y="562"/>
                  <a:pt x="3188" y="367"/>
                </a:cubicBezTo>
                <a:cubicBezTo>
                  <a:pt x="3188" y="203"/>
                  <a:pt x="3281" y="82"/>
                  <a:pt x="3437" y="82"/>
                </a:cubicBezTo>
                <a:cubicBezTo>
                  <a:pt x="3600" y="82"/>
                  <a:pt x="3698" y="217"/>
                  <a:pt x="3698" y="398"/>
                </a:cubicBezTo>
                <a:cubicBezTo>
                  <a:pt x="3701" y="539"/>
                  <a:pt x="3634" y="677"/>
                  <a:pt x="3456" y="677"/>
                </a:cubicBezTo>
                <a:close/>
                <a:moveTo>
                  <a:pt x="7251" y="669"/>
                </a:moveTo>
                <a:cubicBezTo>
                  <a:pt x="7223" y="663"/>
                  <a:pt x="7214" y="643"/>
                  <a:pt x="7197" y="604"/>
                </a:cubicBezTo>
                <a:lnTo>
                  <a:pt x="6963" y="54"/>
                </a:lnTo>
                <a:lnTo>
                  <a:pt x="6932" y="62"/>
                </a:lnTo>
                <a:cubicBezTo>
                  <a:pt x="6923" y="79"/>
                  <a:pt x="6915" y="99"/>
                  <a:pt x="6907" y="119"/>
                </a:cubicBezTo>
                <a:lnTo>
                  <a:pt x="6689" y="601"/>
                </a:lnTo>
                <a:cubicBezTo>
                  <a:pt x="6664" y="657"/>
                  <a:pt x="6658" y="666"/>
                  <a:pt x="6619" y="672"/>
                </a:cubicBezTo>
                <a:lnTo>
                  <a:pt x="6599" y="674"/>
                </a:lnTo>
                <a:lnTo>
                  <a:pt x="6599" y="694"/>
                </a:lnTo>
                <a:lnTo>
                  <a:pt x="6819" y="694"/>
                </a:lnTo>
                <a:lnTo>
                  <a:pt x="6819" y="674"/>
                </a:lnTo>
                <a:lnTo>
                  <a:pt x="6757" y="666"/>
                </a:lnTo>
                <a:cubicBezTo>
                  <a:pt x="6746" y="666"/>
                  <a:pt x="6732" y="663"/>
                  <a:pt x="6732" y="643"/>
                </a:cubicBezTo>
                <a:cubicBezTo>
                  <a:pt x="6732" y="635"/>
                  <a:pt x="6740" y="610"/>
                  <a:pt x="6751" y="579"/>
                </a:cubicBezTo>
                <a:lnTo>
                  <a:pt x="6805" y="446"/>
                </a:lnTo>
                <a:cubicBezTo>
                  <a:pt x="6842" y="440"/>
                  <a:pt x="6878" y="437"/>
                  <a:pt x="6915" y="437"/>
                </a:cubicBezTo>
                <a:cubicBezTo>
                  <a:pt x="6954" y="437"/>
                  <a:pt x="6991" y="440"/>
                  <a:pt x="7031" y="446"/>
                </a:cubicBezTo>
                <a:lnTo>
                  <a:pt x="7104" y="626"/>
                </a:lnTo>
                <a:cubicBezTo>
                  <a:pt x="7107" y="632"/>
                  <a:pt x="7110" y="641"/>
                  <a:pt x="7110" y="646"/>
                </a:cubicBezTo>
                <a:cubicBezTo>
                  <a:pt x="7110" y="657"/>
                  <a:pt x="7096" y="660"/>
                  <a:pt x="7076" y="663"/>
                </a:cubicBezTo>
                <a:lnTo>
                  <a:pt x="7028" y="672"/>
                </a:lnTo>
                <a:lnTo>
                  <a:pt x="7028" y="691"/>
                </a:lnTo>
                <a:lnTo>
                  <a:pt x="7287" y="691"/>
                </a:lnTo>
                <a:lnTo>
                  <a:pt x="7287" y="674"/>
                </a:lnTo>
                <a:lnTo>
                  <a:pt x="7251" y="669"/>
                </a:lnTo>
                <a:close/>
                <a:moveTo>
                  <a:pt x="6915" y="409"/>
                </a:moveTo>
                <a:cubicBezTo>
                  <a:pt x="6884" y="409"/>
                  <a:pt x="6850" y="412"/>
                  <a:pt x="6819" y="415"/>
                </a:cubicBezTo>
                <a:lnTo>
                  <a:pt x="6918" y="184"/>
                </a:lnTo>
                <a:lnTo>
                  <a:pt x="7014" y="415"/>
                </a:lnTo>
                <a:cubicBezTo>
                  <a:pt x="6983" y="409"/>
                  <a:pt x="6949" y="409"/>
                  <a:pt x="6915" y="409"/>
                </a:cubicBezTo>
                <a:close/>
                <a:moveTo>
                  <a:pt x="2867" y="240"/>
                </a:moveTo>
                <a:cubicBezTo>
                  <a:pt x="2867" y="302"/>
                  <a:pt x="2884" y="500"/>
                  <a:pt x="2884" y="607"/>
                </a:cubicBezTo>
                <a:cubicBezTo>
                  <a:pt x="2884" y="652"/>
                  <a:pt x="2881" y="666"/>
                  <a:pt x="2836" y="672"/>
                </a:cubicBezTo>
                <a:lnTo>
                  <a:pt x="2796" y="677"/>
                </a:lnTo>
                <a:lnTo>
                  <a:pt x="2796" y="697"/>
                </a:lnTo>
                <a:lnTo>
                  <a:pt x="3064" y="697"/>
                </a:lnTo>
                <a:lnTo>
                  <a:pt x="3064" y="674"/>
                </a:lnTo>
                <a:lnTo>
                  <a:pt x="3033" y="669"/>
                </a:lnTo>
                <a:cubicBezTo>
                  <a:pt x="3013" y="666"/>
                  <a:pt x="2999" y="660"/>
                  <a:pt x="2994" y="652"/>
                </a:cubicBezTo>
                <a:cubicBezTo>
                  <a:pt x="2985" y="638"/>
                  <a:pt x="2977" y="545"/>
                  <a:pt x="2974" y="466"/>
                </a:cubicBezTo>
                <a:lnTo>
                  <a:pt x="2965" y="302"/>
                </a:lnTo>
                <a:cubicBezTo>
                  <a:pt x="2957" y="175"/>
                  <a:pt x="2951" y="71"/>
                  <a:pt x="2951" y="62"/>
                </a:cubicBezTo>
                <a:lnTo>
                  <a:pt x="2923" y="71"/>
                </a:lnTo>
                <a:cubicBezTo>
                  <a:pt x="2903" y="119"/>
                  <a:pt x="2669" y="525"/>
                  <a:pt x="2635" y="573"/>
                </a:cubicBezTo>
                <a:cubicBezTo>
                  <a:pt x="2604" y="519"/>
                  <a:pt x="2364" y="110"/>
                  <a:pt x="2333" y="62"/>
                </a:cubicBezTo>
                <a:lnTo>
                  <a:pt x="2305" y="71"/>
                </a:lnTo>
                <a:cubicBezTo>
                  <a:pt x="2305" y="96"/>
                  <a:pt x="2297" y="201"/>
                  <a:pt x="2294" y="263"/>
                </a:cubicBezTo>
                <a:lnTo>
                  <a:pt x="2277" y="502"/>
                </a:lnTo>
                <a:cubicBezTo>
                  <a:pt x="2271" y="590"/>
                  <a:pt x="2263" y="649"/>
                  <a:pt x="2252" y="660"/>
                </a:cubicBezTo>
                <a:cubicBezTo>
                  <a:pt x="2246" y="666"/>
                  <a:pt x="2235" y="669"/>
                  <a:pt x="2218" y="672"/>
                </a:cubicBezTo>
                <a:lnTo>
                  <a:pt x="2192" y="674"/>
                </a:lnTo>
                <a:lnTo>
                  <a:pt x="2192" y="694"/>
                </a:lnTo>
                <a:lnTo>
                  <a:pt x="2410" y="694"/>
                </a:lnTo>
                <a:lnTo>
                  <a:pt x="2410" y="674"/>
                </a:lnTo>
                <a:lnTo>
                  <a:pt x="2367" y="669"/>
                </a:lnTo>
                <a:cubicBezTo>
                  <a:pt x="2319" y="663"/>
                  <a:pt x="2319" y="649"/>
                  <a:pt x="2319" y="593"/>
                </a:cubicBezTo>
                <a:cubicBezTo>
                  <a:pt x="2319" y="564"/>
                  <a:pt x="2333" y="294"/>
                  <a:pt x="2336" y="240"/>
                </a:cubicBezTo>
                <a:lnTo>
                  <a:pt x="2339" y="240"/>
                </a:lnTo>
                <a:cubicBezTo>
                  <a:pt x="2347" y="260"/>
                  <a:pt x="2356" y="277"/>
                  <a:pt x="2367" y="296"/>
                </a:cubicBezTo>
                <a:cubicBezTo>
                  <a:pt x="2441" y="423"/>
                  <a:pt x="2573" y="655"/>
                  <a:pt x="2596" y="697"/>
                </a:cubicBezTo>
                <a:lnTo>
                  <a:pt x="2624" y="686"/>
                </a:lnTo>
                <a:cubicBezTo>
                  <a:pt x="2630" y="677"/>
                  <a:pt x="2632" y="666"/>
                  <a:pt x="2638" y="655"/>
                </a:cubicBezTo>
                <a:cubicBezTo>
                  <a:pt x="2743" y="468"/>
                  <a:pt x="2847" y="279"/>
                  <a:pt x="2867" y="240"/>
                </a:cubicBezTo>
                <a:close/>
                <a:moveTo>
                  <a:pt x="4059" y="674"/>
                </a:moveTo>
                <a:lnTo>
                  <a:pt x="4023" y="672"/>
                </a:lnTo>
                <a:cubicBezTo>
                  <a:pt x="3969" y="666"/>
                  <a:pt x="3969" y="641"/>
                  <a:pt x="3969" y="536"/>
                </a:cubicBezTo>
                <a:lnTo>
                  <a:pt x="3969" y="217"/>
                </a:lnTo>
                <a:lnTo>
                  <a:pt x="4282" y="519"/>
                </a:lnTo>
                <a:cubicBezTo>
                  <a:pt x="4392" y="621"/>
                  <a:pt x="4457" y="683"/>
                  <a:pt x="4480" y="705"/>
                </a:cubicBezTo>
                <a:lnTo>
                  <a:pt x="4502" y="697"/>
                </a:lnTo>
                <a:lnTo>
                  <a:pt x="4502" y="226"/>
                </a:lnTo>
                <a:cubicBezTo>
                  <a:pt x="4502" y="124"/>
                  <a:pt x="4511" y="93"/>
                  <a:pt x="4547" y="90"/>
                </a:cubicBezTo>
                <a:lnTo>
                  <a:pt x="4584" y="88"/>
                </a:lnTo>
                <a:lnTo>
                  <a:pt x="4584" y="68"/>
                </a:lnTo>
                <a:lnTo>
                  <a:pt x="4358" y="68"/>
                </a:lnTo>
                <a:lnTo>
                  <a:pt x="4358" y="88"/>
                </a:lnTo>
                <a:lnTo>
                  <a:pt x="4395" y="90"/>
                </a:lnTo>
                <a:cubicBezTo>
                  <a:pt x="4452" y="96"/>
                  <a:pt x="4452" y="122"/>
                  <a:pt x="4452" y="226"/>
                </a:cubicBezTo>
                <a:lnTo>
                  <a:pt x="4452" y="553"/>
                </a:lnTo>
                <a:cubicBezTo>
                  <a:pt x="4339" y="452"/>
                  <a:pt x="4028" y="161"/>
                  <a:pt x="3941" y="59"/>
                </a:cubicBezTo>
                <a:lnTo>
                  <a:pt x="3915" y="68"/>
                </a:lnTo>
                <a:lnTo>
                  <a:pt x="3915" y="536"/>
                </a:lnTo>
                <a:cubicBezTo>
                  <a:pt x="3915" y="638"/>
                  <a:pt x="3907" y="669"/>
                  <a:pt x="3867" y="672"/>
                </a:cubicBezTo>
                <a:lnTo>
                  <a:pt x="3831" y="674"/>
                </a:lnTo>
                <a:lnTo>
                  <a:pt x="3831" y="694"/>
                </a:lnTo>
                <a:lnTo>
                  <a:pt x="4056" y="694"/>
                </a:lnTo>
                <a:lnTo>
                  <a:pt x="4056" y="674"/>
                </a:lnTo>
                <a:lnTo>
                  <a:pt x="4059" y="674"/>
                </a:lnTo>
                <a:close/>
                <a:moveTo>
                  <a:pt x="6105" y="674"/>
                </a:moveTo>
                <a:lnTo>
                  <a:pt x="6068" y="672"/>
                </a:lnTo>
                <a:cubicBezTo>
                  <a:pt x="6015" y="666"/>
                  <a:pt x="6015" y="641"/>
                  <a:pt x="6015" y="536"/>
                </a:cubicBezTo>
                <a:lnTo>
                  <a:pt x="6015" y="217"/>
                </a:lnTo>
                <a:lnTo>
                  <a:pt x="6328" y="519"/>
                </a:lnTo>
                <a:cubicBezTo>
                  <a:pt x="6438" y="621"/>
                  <a:pt x="6503" y="683"/>
                  <a:pt x="6526" y="705"/>
                </a:cubicBezTo>
                <a:lnTo>
                  <a:pt x="6548" y="697"/>
                </a:lnTo>
                <a:lnTo>
                  <a:pt x="6548" y="226"/>
                </a:lnTo>
                <a:cubicBezTo>
                  <a:pt x="6548" y="124"/>
                  <a:pt x="6557" y="93"/>
                  <a:pt x="6593" y="90"/>
                </a:cubicBezTo>
                <a:lnTo>
                  <a:pt x="6630" y="88"/>
                </a:lnTo>
                <a:lnTo>
                  <a:pt x="6630" y="68"/>
                </a:lnTo>
                <a:lnTo>
                  <a:pt x="6404" y="68"/>
                </a:lnTo>
                <a:lnTo>
                  <a:pt x="6404" y="88"/>
                </a:lnTo>
                <a:lnTo>
                  <a:pt x="6441" y="90"/>
                </a:lnTo>
                <a:cubicBezTo>
                  <a:pt x="6497" y="96"/>
                  <a:pt x="6497" y="122"/>
                  <a:pt x="6497" y="226"/>
                </a:cubicBezTo>
                <a:lnTo>
                  <a:pt x="6497" y="553"/>
                </a:lnTo>
                <a:cubicBezTo>
                  <a:pt x="6384" y="452"/>
                  <a:pt x="6074" y="161"/>
                  <a:pt x="5987" y="59"/>
                </a:cubicBezTo>
                <a:lnTo>
                  <a:pt x="5961" y="68"/>
                </a:lnTo>
                <a:lnTo>
                  <a:pt x="5961" y="536"/>
                </a:lnTo>
                <a:cubicBezTo>
                  <a:pt x="5961" y="638"/>
                  <a:pt x="5953" y="669"/>
                  <a:pt x="5913" y="672"/>
                </a:cubicBezTo>
                <a:lnTo>
                  <a:pt x="5877" y="674"/>
                </a:lnTo>
                <a:lnTo>
                  <a:pt x="5877" y="694"/>
                </a:lnTo>
                <a:lnTo>
                  <a:pt x="6102" y="694"/>
                </a:lnTo>
                <a:lnTo>
                  <a:pt x="6102" y="674"/>
                </a:lnTo>
                <a:lnTo>
                  <a:pt x="6105" y="674"/>
                </a:lnTo>
                <a:close/>
                <a:moveTo>
                  <a:pt x="6184" y="1235"/>
                </a:moveTo>
                <a:lnTo>
                  <a:pt x="6063" y="948"/>
                </a:lnTo>
                <a:lnTo>
                  <a:pt x="6046" y="954"/>
                </a:lnTo>
                <a:cubicBezTo>
                  <a:pt x="6040" y="961"/>
                  <a:pt x="6037" y="972"/>
                  <a:pt x="6032" y="981"/>
                </a:cubicBezTo>
                <a:lnTo>
                  <a:pt x="5919" y="1232"/>
                </a:lnTo>
                <a:cubicBezTo>
                  <a:pt x="5905" y="1260"/>
                  <a:pt x="5902" y="1266"/>
                  <a:pt x="5882" y="1269"/>
                </a:cubicBezTo>
                <a:lnTo>
                  <a:pt x="5871" y="1271"/>
                </a:lnTo>
                <a:lnTo>
                  <a:pt x="5871" y="1283"/>
                </a:lnTo>
                <a:lnTo>
                  <a:pt x="5987" y="1283"/>
                </a:lnTo>
                <a:lnTo>
                  <a:pt x="5987" y="1271"/>
                </a:lnTo>
                <a:lnTo>
                  <a:pt x="5953" y="1269"/>
                </a:lnTo>
                <a:cubicBezTo>
                  <a:pt x="5947" y="1269"/>
                  <a:pt x="5939" y="1266"/>
                  <a:pt x="5939" y="1257"/>
                </a:cubicBezTo>
                <a:cubicBezTo>
                  <a:pt x="5939" y="1255"/>
                  <a:pt x="5944" y="1240"/>
                  <a:pt x="5950" y="1223"/>
                </a:cubicBezTo>
                <a:lnTo>
                  <a:pt x="5978" y="1156"/>
                </a:lnTo>
                <a:cubicBezTo>
                  <a:pt x="5998" y="1153"/>
                  <a:pt x="6018" y="1150"/>
                  <a:pt x="6035" y="1150"/>
                </a:cubicBezTo>
                <a:cubicBezTo>
                  <a:pt x="6054" y="1150"/>
                  <a:pt x="6074" y="1153"/>
                  <a:pt x="6094" y="1156"/>
                </a:cubicBezTo>
                <a:lnTo>
                  <a:pt x="6133" y="1249"/>
                </a:lnTo>
                <a:cubicBezTo>
                  <a:pt x="6133" y="1252"/>
                  <a:pt x="6136" y="1255"/>
                  <a:pt x="6136" y="1260"/>
                </a:cubicBezTo>
                <a:cubicBezTo>
                  <a:pt x="6136" y="1266"/>
                  <a:pt x="6128" y="1269"/>
                  <a:pt x="6119" y="1269"/>
                </a:cubicBezTo>
                <a:lnTo>
                  <a:pt x="6094" y="1271"/>
                </a:lnTo>
                <a:lnTo>
                  <a:pt x="6094" y="1283"/>
                </a:lnTo>
                <a:lnTo>
                  <a:pt x="6229" y="1283"/>
                </a:lnTo>
                <a:lnTo>
                  <a:pt x="6229" y="1271"/>
                </a:lnTo>
                <a:lnTo>
                  <a:pt x="6207" y="1269"/>
                </a:lnTo>
                <a:cubicBezTo>
                  <a:pt x="6198" y="1266"/>
                  <a:pt x="6193" y="1255"/>
                  <a:pt x="6184" y="1235"/>
                </a:cubicBezTo>
                <a:close/>
                <a:moveTo>
                  <a:pt x="6037" y="1133"/>
                </a:moveTo>
                <a:cubicBezTo>
                  <a:pt x="6020" y="1133"/>
                  <a:pt x="6004" y="1136"/>
                  <a:pt x="5987" y="1136"/>
                </a:cubicBezTo>
                <a:lnTo>
                  <a:pt x="6037" y="1015"/>
                </a:lnTo>
                <a:lnTo>
                  <a:pt x="6088" y="1136"/>
                </a:lnTo>
                <a:cubicBezTo>
                  <a:pt x="6071" y="1133"/>
                  <a:pt x="6054" y="1133"/>
                  <a:pt x="6037" y="1133"/>
                </a:cubicBezTo>
                <a:close/>
                <a:moveTo>
                  <a:pt x="2960" y="1269"/>
                </a:moveTo>
                <a:cubicBezTo>
                  <a:pt x="2940" y="1269"/>
                  <a:pt x="2920" y="1266"/>
                  <a:pt x="2901" y="1263"/>
                </a:cubicBezTo>
                <a:lnTo>
                  <a:pt x="2901" y="1119"/>
                </a:lnTo>
                <a:lnTo>
                  <a:pt x="2949" y="1119"/>
                </a:lnTo>
                <a:cubicBezTo>
                  <a:pt x="2991" y="1119"/>
                  <a:pt x="3002" y="1119"/>
                  <a:pt x="3005" y="1139"/>
                </a:cubicBezTo>
                <a:lnTo>
                  <a:pt x="3008" y="1156"/>
                </a:lnTo>
                <a:lnTo>
                  <a:pt x="3022" y="1156"/>
                </a:lnTo>
                <a:lnTo>
                  <a:pt x="3022" y="1068"/>
                </a:lnTo>
                <a:lnTo>
                  <a:pt x="3008" y="1068"/>
                </a:lnTo>
                <a:lnTo>
                  <a:pt x="3005" y="1085"/>
                </a:lnTo>
                <a:cubicBezTo>
                  <a:pt x="3002" y="1105"/>
                  <a:pt x="2991" y="1105"/>
                  <a:pt x="2949" y="1105"/>
                </a:cubicBezTo>
                <a:lnTo>
                  <a:pt x="2901" y="1105"/>
                </a:lnTo>
                <a:lnTo>
                  <a:pt x="2901" y="970"/>
                </a:lnTo>
                <a:lnTo>
                  <a:pt x="2946" y="970"/>
                </a:lnTo>
                <a:cubicBezTo>
                  <a:pt x="3022" y="970"/>
                  <a:pt x="3025" y="978"/>
                  <a:pt x="3036" y="1029"/>
                </a:cubicBezTo>
                <a:lnTo>
                  <a:pt x="3050" y="1026"/>
                </a:lnTo>
                <a:lnTo>
                  <a:pt x="3050" y="1006"/>
                </a:lnTo>
                <a:cubicBezTo>
                  <a:pt x="3050" y="984"/>
                  <a:pt x="3047" y="964"/>
                  <a:pt x="3044" y="954"/>
                </a:cubicBezTo>
                <a:lnTo>
                  <a:pt x="2810" y="954"/>
                </a:lnTo>
                <a:lnTo>
                  <a:pt x="2810" y="964"/>
                </a:lnTo>
                <a:lnTo>
                  <a:pt x="2830" y="967"/>
                </a:lnTo>
                <a:cubicBezTo>
                  <a:pt x="2853" y="970"/>
                  <a:pt x="2853" y="972"/>
                  <a:pt x="2853" y="1032"/>
                </a:cubicBezTo>
                <a:lnTo>
                  <a:pt x="2853" y="1204"/>
                </a:lnTo>
                <a:cubicBezTo>
                  <a:pt x="2853" y="1263"/>
                  <a:pt x="2853" y="1266"/>
                  <a:pt x="2830" y="1269"/>
                </a:cubicBezTo>
                <a:lnTo>
                  <a:pt x="2810" y="1271"/>
                </a:lnTo>
                <a:lnTo>
                  <a:pt x="2810" y="1283"/>
                </a:lnTo>
                <a:lnTo>
                  <a:pt x="3061" y="1283"/>
                </a:lnTo>
                <a:cubicBezTo>
                  <a:pt x="3070" y="1255"/>
                  <a:pt x="3078" y="1232"/>
                  <a:pt x="3078" y="1201"/>
                </a:cubicBezTo>
                <a:lnTo>
                  <a:pt x="3064" y="1198"/>
                </a:lnTo>
                <a:cubicBezTo>
                  <a:pt x="3050" y="1238"/>
                  <a:pt x="3044" y="1269"/>
                  <a:pt x="2960" y="1269"/>
                </a:cubicBezTo>
                <a:close/>
                <a:moveTo>
                  <a:pt x="2452" y="967"/>
                </a:moveTo>
                <a:lnTo>
                  <a:pt x="2472" y="970"/>
                </a:lnTo>
                <a:cubicBezTo>
                  <a:pt x="2494" y="972"/>
                  <a:pt x="2494" y="975"/>
                  <a:pt x="2494" y="1034"/>
                </a:cubicBezTo>
                <a:lnTo>
                  <a:pt x="2494" y="1105"/>
                </a:lnTo>
                <a:lnTo>
                  <a:pt x="2300" y="1105"/>
                </a:lnTo>
                <a:lnTo>
                  <a:pt x="2300" y="1034"/>
                </a:lnTo>
                <a:cubicBezTo>
                  <a:pt x="2300" y="975"/>
                  <a:pt x="2300" y="972"/>
                  <a:pt x="2322" y="970"/>
                </a:cubicBezTo>
                <a:lnTo>
                  <a:pt x="2342" y="967"/>
                </a:lnTo>
                <a:lnTo>
                  <a:pt x="2342" y="957"/>
                </a:lnTo>
                <a:lnTo>
                  <a:pt x="2206" y="957"/>
                </a:lnTo>
                <a:lnTo>
                  <a:pt x="2206" y="967"/>
                </a:lnTo>
                <a:lnTo>
                  <a:pt x="2226" y="970"/>
                </a:lnTo>
                <a:cubicBezTo>
                  <a:pt x="2249" y="972"/>
                  <a:pt x="2249" y="975"/>
                  <a:pt x="2249" y="1034"/>
                </a:cubicBezTo>
                <a:lnTo>
                  <a:pt x="2249" y="1207"/>
                </a:lnTo>
                <a:cubicBezTo>
                  <a:pt x="2249" y="1266"/>
                  <a:pt x="2249" y="1269"/>
                  <a:pt x="2226" y="1271"/>
                </a:cubicBezTo>
                <a:lnTo>
                  <a:pt x="2206" y="1271"/>
                </a:lnTo>
                <a:lnTo>
                  <a:pt x="2206" y="1283"/>
                </a:lnTo>
                <a:lnTo>
                  <a:pt x="2339" y="1283"/>
                </a:lnTo>
                <a:lnTo>
                  <a:pt x="2339" y="1271"/>
                </a:lnTo>
                <a:lnTo>
                  <a:pt x="2319" y="1269"/>
                </a:lnTo>
                <a:cubicBezTo>
                  <a:pt x="2297" y="1266"/>
                  <a:pt x="2297" y="1263"/>
                  <a:pt x="2297" y="1204"/>
                </a:cubicBezTo>
                <a:lnTo>
                  <a:pt x="2297" y="1116"/>
                </a:lnTo>
                <a:lnTo>
                  <a:pt x="2491" y="1116"/>
                </a:lnTo>
                <a:lnTo>
                  <a:pt x="2491" y="1204"/>
                </a:lnTo>
                <a:cubicBezTo>
                  <a:pt x="2491" y="1263"/>
                  <a:pt x="2491" y="1266"/>
                  <a:pt x="2469" y="1269"/>
                </a:cubicBezTo>
                <a:lnTo>
                  <a:pt x="2449" y="1271"/>
                </a:lnTo>
                <a:lnTo>
                  <a:pt x="2449" y="1283"/>
                </a:lnTo>
                <a:lnTo>
                  <a:pt x="2582" y="1283"/>
                </a:lnTo>
                <a:lnTo>
                  <a:pt x="2582" y="1271"/>
                </a:lnTo>
                <a:lnTo>
                  <a:pt x="2562" y="1269"/>
                </a:lnTo>
                <a:cubicBezTo>
                  <a:pt x="2539" y="1266"/>
                  <a:pt x="2539" y="1263"/>
                  <a:pt x="2539" y="1204"/>
                </a:cubicBezTo>
                <a:lnTo>
                  <a:pt x="2539" y="1032"/>
                </a:lnTo>
                <a:cubicBezTo>
                  <a:pt x="2539" y="972"/>
                  <a:pt x="2539" y="970"/>
                  <a:pt x="2562" y="967"/>
                </a:cubicBezTo>
                <a:lnTo>
                  <a:pt x="2582" y="964"/>
                </a:lnTo>
                <a:lnTo>
                  <a:pt x="2582" y="957"/>
                </a:lnTo>
                <a:lnTo>
                  <a:pt x="2449" y="957"/>
                </a:lnTo>
                <a:lnTo>
                  <a:pt x="2449" y="967"/>
                </a:lnTo>
                <a:lnTo>
                  <a:pt x="2452" y="967"/>
                </a:lnTo>
                <a:close/>
                <a:moveTo>
                  <a:pt x="4096" y="1201"/>
                </a:moveTo>
                <a:lnTo>
                  <a:pt x="4082" y="1198"/>
                </a:lnTo>
                <a:cubicBezTo>
                  <a:pt x="4071" y="1238"/>
                  <a:pt x="4065" y="1269"/>
                  <a:pt x="3986" y="1269"/>
                </a:cubicBezTo>
                <a:cubicBezTo>
                  <a:pt x="3966" y="1269"/>
                  <a:pt x="3946" y="1266"/>
                  <a:pt x="3927" y="1263"/>
                </a:cubicBezTo>
                <a:lnTo>
                  <a:pt x="3927" y="1032"/>
                </a:lnTo>
                <a:cubicBezTo>
                  <a:pt x="3927" y="972"/>
                  <a:pt x="3927" y="970"/>
                  <a:pt x="3949" y="967"/>
                </a:cubicBezTo>
                <a:lnTo>
                  <a:pt x="3969" y="964"/>
                </a:lnTo>
                <a:lnTo>
                  <a:pt x="3969" y="957"/>
                </a:lnTo>
                <a:lnTo>
                  <a:pt x="3836" y="957"/>
                </a:lnTo>
                <a:lnTo>
                  <a:pt x="3836" y="967"/>
                </a:lnTo>
                <a:lnTo>
                  <a:pt x="3856" y="970"/>
                </a:lnTo>
                <a:cubicBezTo>
                  <a:pt x="3879" y="972"/>
                  <a:pt x="3879" y="975"/>
                  <a:pt x="3879" y="1034"/>
                </a:cubicBezTo>
                <a:lnTo>
                  <a:pt x="3879" y="1207"/>
                </a:lnTo>
                <a:cubicBezTo>
                  <a:pt x="3879" y="1266"/>
                  <a:pt x="3879" y="1269"/>
                  <a:pt x="3856" y="1271"/>
                </a:cubicBezTo>
                <a:lnTo>
                  <a:pt x="3836" y="1274"/>
                </a:lnTo>
                <a:lnTo>
                  <a:pt x="3836" y="1286"/>
                </a:lnTo>
                <a:lnTo>
                  <a:pt x="4082" y="1286"/>
                </a:lnTo>
                <a:cubicBezTo>
                  <a:pt x="4088" y="1255"/>
                  <a:pt x="4093" y="1232"/>
                  <a:pt x="4096" y="1201"/>
                </a:cubicBezTo>
                <a:close/>
                <a:moveTo>
                  <a:pt x="6672" y="1192"/>
                </a:moveTo>
                <a:cubicBezTo>
                  <a:pt x="6658" y="1170"/>
                  <a:pt x="6638" y="1136"/>
                  <a:pt x="6630" y="1122"/>
                </a:cubicBezTo>
                <a:cubicBezTo>
                  <a:pt x="6661" y="1108"/>
                  <a:pt x="6706" y="1082"/>
                  <a:pt x="6706" y="1034"/>
                </a:cubicBezTo>
                <a:cubicBezTo>
                  <a:pt x="6706" y="958"/>
                  <a:pt x="6633" y="954"/>
                  <a:pt x="6582" y="954"/>
                </a:cubicBezTo>
                <a:lnTo>
                  <a:pt x="6438" y="954"/>
                </a:lnTo>
                <a:lnTo>
                  <a:pt x="6438" y="964"/>
                </a:lnTo>
                <a:lnTo>
                  <a:pt x="6458" y="967"/>
                </a:lnTo>
                <a:cubicBezTo>
                  <a:pt x="6480" y="970"/>
                  <a:pt x="6480" y="972"/>
                  <a:pt x="6480" y="1032"/>
                </a:cubicBezTo>
                <a:lnTo>
                  <a:pt x="6480" y="1204"/>
                </a:lnTo>
                <a:cubicBezTo>
                  <a:pt x="6480" y="1263"/>
                  <a:pt x="6480" y="1266"/>
                  <a:pt x="6458" y="1269"/>
                </a:cubicBezTo>
                <a:lnTo>
                  <a:pt x="6438" y="1271"/>
                </a:lnTo>
                <a:lnTo>
                  <a:pt x="6438" y="1283"/>
                </a:lnTo>
                <a:lnTo>
                  <a:pt x="6571" y="1283"/>
                </a:lnTo>
                <a:lnTo>
                  <a:pt x="6571" y="1271"/>
                </a:lnTo>
                <a:lnTo>
                  <a:pt x="6551" y="1269"/>
                </a:lnTo>
                <a:cubicBezTo>
                  <a:pt x="6531" y="1266"/>
                  <a:pt x="6531" y="1263"/>
                  <a:pt x="6531" y="1204"/>
                </a:cubicBezTo>
                <a:lnTo>
                  <a:pt x="6531" y="1139"/>
                </a:lnTo>
                <a:lnTo>
                  <a:pt x="6551" y="1139"/>
                </a:lnTo>
                <a:cubicBezTo>
                  <a:pt x="6562" y="1139"/>
                  <a:pt x="6576" y="1139"/>
                  <a:pt x="6585" y="1144"/>
                </a:cubicBezTo>
                <a:cubicBezTo>
                  <a:pt x="6593" y="1150"/>
                  <a:pt x="6605" y="1170"/>
                  <a:pt x="6619" y="1192"/>
                </a:cubicBezTo>
                <a:lnTo>
                  <a:pt x="6641" y="1232"/>
                </a:lnTo>
                <a:cubicBezTo>
                  <a:pt x="6658" y="1260"/>
                  <a:pt x="6684" y="1283"/>
                  <a:pt x="6717" y="1283"/>
                </a:cubicBezTo>
                <a:lnTo>
                  <a:pt x="6760" y="1283"/>
                </a:lnTo>
                <a:lnTo>
                  <a:pt x="6760" y="1271"/>
                </a:lnTo>
                <a:cubicBezTo>
                  <a:pt x="6748" y="1271"/>
                  <a:pt x="6737" y="1269"/>
                  <a:pt x="6732" y="1266"/>
                </a:cubicBezTo>
                <a:cubicBezTo>
                  <a:pt x="6717" y="1260"/>
                  <a:pt x="6695" y="1229"/>
                  <a:pt x="6672" y="1192"/>
                </a:cubicBezTo>
                <a:close/>
                <a:moveTo>
                  <a:pt x="6562" y="1125"/>
                </a:moveTo>
                <a:lnTo>
                  <a:pt x="6531" y="1125"/>
                </a:lnTo>
                <a:lnTo>
                  <a:pt x="6531" y="975"/>
                </a:lnTo>
                <a:cubicBezTo>
                  <a:pt x="6542" y="972"/>
                  <a:pt x="6554" y="972"/>
                  <a:pt x="6565" y="972"/>
                </a:cubicBezTo>
                <a:cubicBezTo>
                  <a:pt x="6607" y="972"/>
                  <a:pt x="6650" y="989"/>
                  <a:pt x="6650" y="1049"/>
                </a:cubicBezTo>
                <a:cubicBezTo>
                  <a:pt x="6650" y="1102"/>
                  <a:pt x="6607" y="1125"/>
                  <a:pt x="6562" y="1125"/>
                </a:cubicBezTo>
                <a:close/>
                <a:moveTo>
                  <a:pt x="5662" y="1271"/>
                </a:moveTo>
                <a:cubicBezTo>
                  <a:pt x="5676" y="1240"/>
                  <a:pt x="5682" y="1218"/>
                  <a:pt x="5685" y="1187"/>
                </a:cubicBezTo>
                <a:lnTo>
                  <a:pt x="5671" y="1184"/>
                </a:lnTo>
                <a:cubicBezTo>
                  <a:pt x="5654" y="1223"/>
                  <a:pt x="5640" y="1274"/>
                  <a:pt x="5549" y="1274"/>
                </a:cubicBezTo>
                <a:cubicBezTo>
                  <a:pt x="5450" y="1274"/>
                  <a:pt x="5405" y="1195"/>
                  <a:pt x="5405" y="1111"/>
                </a:cubicBezTo>
                <a:cubicBezTo>
                  <a:pt x="5405" y="1018"/>
                  <a:pt x="5462" y="964"/>
                  <a:pt x="5552" y="964"/>
                </a:cubicBezTo>
                <a:cubicBezTo>
                  <a:pt x="5645" y="964"/>
                  <a:pt x="5654" y="1023"/>
                  <a:pt x="5659" y="1046"/>
                </a:cubicBezTo>
                <a:lnTo>
                  <a:pt x="5673" y="1043"/>
                </a:lnTo>
                <a:cubicBezTo>
                  <a:pt x="5673" y="1018"/>
                  <a:pt x="5671" y="989"/>
                  <a:pt x="5665" y="970"/>
                </a:cubicBezTo>
                <a:cubicBezTo>
                  <a:pt x="5651" y="961"/>
                  <a:pt x="5608" y="951"/>
                  <a:pt x="5555" y="951"/>
                </a:cubicBezTo>
                <a:cubicBezTo>
                  <a:pt x="5467" y="951"/>
                  <a:pt x="5352" y="989"/>
                  <a:pt x="5352" y="1122"/>
                </a:cubicBezTo>
                <a:cubicBezTo>
                  <a:pt x="5352" y="1249"/>
                  <a:pt x="5450" y="1291"/>
                  <a:pt x="5555" y="1291"/>
                </a:cubicBezTo>
                <a:cubicBezTo>
                  <a:pt x="5603" y="1288"/>
                  <a:pt x="5645" y="1277"/>
                  <a:pt x="5662" y="1271"/>
                </a:cubicBezTo>
                <a:close/>
                <a:moveTo>
                  <a:pt x="4847" y="1204"/>
                </a:moveTo>
                <a:lnTo>
                  <a:pt x="4847" y="1116"/>
                </a:lnTo>
                <a:lnTo>
                  <a:pt x="5041" y="1116"/>
                </a:lnTo>
                <a:lnTo>
                  <a:pt x="5041" y="1204"/>
                </a:lnTo>
                <a:cubicBezTo>
                  <a:pt x="5041" y="1263"/>
                  <a:pt x="5041" y="1266"/>
                  <a:pt x="5019" y="1269"/>
                </a:cubicBezTo>
                <a:lnTo>
                  <a:pt x="4999" y="1271"/>
                </a:lnTo>
                <a:lnTo>
                  <a:pt x="4999" y="1283"/>
                </a:lnTo>
                <a:lnTo>
                  <a:pt x="5132" y="1283"/>
                </a:lnTo>
                <a:lnTo>
                  <a:pt x="5132" y="1271"/>
                </a:lnTo>
                <a:lnTo>
                  <a:pt x="5112" y="1269"/>
                </a:lnTo>
                <a:cubicBezTo>
                  <a:pt x="5089" y="1266"/>
                  <a:pt x="5089" y="1263"/>
                  <a:pt x="5089" y="1204"/>
                </a:cubicBezTo>
                <a:lnTo>
                  <a:pt x="5089" y="1032"/>
                </a:lnTo>
                <a:cubicBezTo>
                  <a:pt x="5089" y="972"/>
                  <a:pt x="5089" y="970"/>
                  <a:pt x="5112" y="967"/>
                </a:cubicBezTo>
                <a:lnTo>
                  <a:pt x="5132" y="964"/>
                </a:lnTo>
                <a:lnTo>
                  <a:pt x="5132" y="957"/>
                </a:lnTo>
                <a:lnTo>
                  <a:pt x="4999" y="957"/>
                </a:lnTo>
                <a:lnTo>
                  <a:pt x="4999" y="967"/>
                </a:lnTo>
                <a:lnTo>
                  <a:pt x="5019" y="970"/>
                </a:lnTo>
                <a:cubicBezTo>
                  <a:pt x="5041" y="972"/>
                  <a:pt x="5041" y="975"/>
                  <a:pt x="5041" y="1034"/>
                </a:cubicBezTo>
                <a:lnTo>
                  <a:pt x="5041" y="1105"/>
                </a:lnTo>
                <a:lnTo>
                  <a:pt x="4847" y="1105"/>
                </a:lnTo>
                <a:lnTo>
                  <a:pt x="4847" y="1034"/>
                </a:lnTo>
                <a:cubicBezTo>
                  <a:pt x="4847" y="975"/>
                  <a:pt x="4847" y="972"/>
                  <a:pt x="4869" y="970"/>
                </a:cubicBezTo>
                <a:lnTo>
                  <a:pt x="4889" y="967"/>
                </a:lnTo>
                <a:lnTo>
                  <a:pt x="4889" y="957"/>
                </a:lnTo>
                <a:lnTo>
                  <a:pt x="4756" y="957"/>
                </a:lnTo>
                <a:lnTo>
                  <a:pt x="4756" y="967"/>
                </a:lnTo>
                <a:lnTo>
                  <a:pt x="4776" y="970"/>
                </a:lnTo>
                <a:cubicBezTo>
                  <a:pt x="4799" y="972"/>
                  <a:pt x="4799" y="975"/>
                  <a:pt x="4799" y="1034"/>
                </a:cubicBezTo>
                <a:lnTo>
                  <a:pt x="4799" y="1207"/>
                </a:lnTo>
                <a:cubicBezTo>
                  <a:pt x="4799" y="1266"/>
                  <a:pt x="4799" y="1269"/>
                  <a:pt x="4776" y="1271"/>
                </a:cubicBezTo>
                <a:lnTo>
                  <a:pt x="4756" y="1274"/>
                </a:lnTo>
                <a:lnTo>
                  <a:pt x="4756" y="1286"/>
                </a:lnTo>
                <a:lnTo>
                  <a:pt x="4889" y="1286"/>
                </a:lnTo>
                <a:lnTo>
                  <a:pt x="4889" y="1274"/>
                </a:lnTo>
                <a:lnTo>
                  <a:pt x="4869" y="1271"/>
                </a:lnTo>
                <a:cubicBezTo>
                  <a:pt x="4847" y="1269"/>
                  <a:pt x="4847" y="1266"/>
                  <a:pt x="4847" y="1204"/>
                </a:cubicBezTo>
                <a:close/>
                <a:moveTo>
                  <a:pt x="3581" y="1235"/>
                </a:moveTo>
                <a:lnTo>
                  <a:pt x="3459" y="948"/>
                </a:lnTo>
                <a:lnTo>
                  <a:pt x="3442" y="954"/>
                </a:lnTo>
                <a:cubicBezTo>
                  <a:pt x="3437" y="961"/>
                  <a:pt x="3434" y="972"/>
                  <a:pt x="3428" y="981"/>
                </a:cubicBezTo>
                <a:lnTo>
                  <a:pt x="3315" y="1232"/>
                </a:lnTo>
                <a:cubicBezTo>
                  <a:pt x="3301" y="1260"/>
                  <a:pt x="3298" y="1266"/>
                  <a:pt x="3279" y="1269"/>
                </a:cubicBezTo>
                <a:lnTo>
                  <a:pt x="3267" y="1271"/>
                </a:lnTo>
                <a:lnTo>
                  <a:pt x="3267" y="1283"/>
                </a:lnTo>
                <a:lnTo>
                  <a:pt x="3383" y="1283"/>
                </a:lnTo>
                <a:lnTo>
                  <a:pt x="3383" y="1271"/>
                </a:lnTo>
                <a:lnTo>
                  <a:pt x="3349" y="1269"/>
                </a:lnTo>
                <a:cubicBezTo>
                  <a:pt x="3344" y="1269"/>
                  <a:pt x="3335" y="1266"/>
                  <a:pt x="3335" y="1257"/>
                </a:cubicBezTo>
                <a:cubicBezTo>
                  <a:pt x="3335" y="1255"/>
                  <a:pt x="3341" y="1240"/>
                  <a:pt x="3346" y="1223"/>
                </a:cubicBezTo>
                <a:lnTo>
                  <a:pt x="3375" y="1156"/>
                </a:lnTo>
                <a:cubicBezTo>
                  <a:pt x="3394" y="1153"/>
                  <a:pt x="3414" y="1150"/>
                  <a:pt x="3431" y="1150"/>
                </a:cubicBezTo>
                <a:cubicBezTo>
                  <a:pt x="3451" y="1150"/>
                  <a:pt x="3471" y="1153"/>
                  <a:pt x="3490" y="1156"/>
                </a:cubicBezTo>
                <a:lnTo>
                  <a:pt x="3530" y="1249"/>
                </a:lnTo>
                <a:cubicBezTo>
                  <a:pt x="3530" y="1252"/>
                  <a:pt x="3533" y="1255"/>
                  <a:pt x="3533" y="1260"/>
                </a:cubicBezTo>
                <a:cubicBezTo>
                  <a:pt x="3533" y="1266"/>
                  <a:pt x="3524" y="1269"/>
                  <a:pt x="3516" y="1269"/>
                </a:cubicBezTo>
                <a:lnTo>
                  <a:pt x="3490" y="1271"/>
                </a:lnTo>
                <a:lnTo>
                  <a:pt x="3490" y="1283"/>
                </a:lnTo>
                <a:lnTo>
                  <a:pt x="3626" y="1283"/>
                </a:lnTo>
                <a:lnTo>
                  <a:pt x="3626" y="1271"/>
                </a:lnTo>
                <a:lnTo>
                  <a:pt x="3603" y="1269"/>
                </a:lnTo>
                <a:cubicBezTo>
                  <a:pt x="3592" y="1266"/>
                  <a:pt x="3589" y="1255"/>
                  <a:pt x="3581" y="1235"/>
                </a:cubicBezTo>
                <a:close/>
                <a:moveTo>
                  <a:pt x="3434" y="1133"/>
                </a:moveTo>
                <a:cubicBezTo>
                  <a:pt x="3417" y="1133"/>
                  <a:pt x="3400" y="1136"/>
                  <a:pt x="3383" y="1136"/>
                </a:cubicBezTo>
                <a:lnTo>
                  <a:pt x="3434" y="1015"/>
                </a:lnTo>
                <a:lnTo>
                  <a:pt x="3485" y="1136"/>
                </a:lnTo>
                <a:cubicBezTo>
                  <a:pt x="3468" y="1133"/>
                  <a:pt x="3451" y="1133"/>
                  <a:pt x="3434" y="1133"/>
                </a:cubicBezTo>
                <a:close/>
                <a:moveTo>
                  <a:pt x="4339" y="1269"/>
                </a:moveTo>
                <a:lnTo>
                  <a:pt x="4319" y="1271"/>
                </a:lnTo>
                <a:lnTo>
                  <a:pt x="4319" y="1283"/>
                </a:lnTo>
                <a:lnTo>
                  <a:pt x="4471" y="1283"/>
                </a:lnTo>
                <a:lnTo>
                  <a:pt x="4471" y="1271"/>
                </a:lnTo>
                <a:lnTo>
                  <a:pt x="4452" y="1269"/>
                </a:lnTo>
                <a:cubicBezTo>
                  <a:pt x="4420" y="1266"/>
                  <a:pt x="4420" y="1263"/>
                  <a:pt x="4420" y="1204"/>
                </a:cubicBezTo>
                <a:lnTo>
                  <a:pt x="4420" y="967"/>
                </a:lnTo>
                <a:lnTo>
                  <a:pt x="4449" y="967"/>
                </a:lnTo>
                <a:cubicBezTo>
                  <a:pt x="4525" y="967"/>
                  <a:pt x="4528" y="975"/>
                  <a:pt x="4539" y="1032"/>
                </a:cubicBezTo>
                <a:lnTo>
                  <a:pt x="4553" y="1032"/>
                </a:lnTo>
                <a:lnTo>
                  <a:pt x="4553" y="1009"/>
                </a:lnTo>
                <a:cubicBezTo>
                  <a:pt x="4553" y="987"/>
                  <a:pt x="4550" y="964"/>
                  <a:pt x="4547" y="954"/>
                </a:cubicBezTo>
                <a:lnTo>
                  <a:pt x="4243" y="954"/>
                </a:lnTo>
                <a:cubicBezTo>
                  <a:pt x="4240" y="964"/>
                  <a:pt x="4237" y="987"/>
                  <a:pt x="4237" y="1009"/>
                </a:cubicBezTo>
                <a:lnTo>
                  <a:pt x="4237" y="1032"/>
                </a:lnTo>
                <a:lnTo>
                  <a:pt x="4251" y="1032"/>
                </a:lnTo>
                <a:cubicBezTo>
                  <a:pt x="4262" y="975"/>
                  <a:pt x="4265" y="967"/>
                  <a:pt x="4341" y="967"/>
                </a:cubicBezTo>
                <a:lnTo>
                  <a:pt x="4370" y="967"/>
                </a:lnTo>
                <a:lnTo>
                  <a:pt x="4370" y="1204"/>
                </a:lnTo>
                <a:cubicBezTo>
                  <a:pt x="4370" y="1266"/>
                  <a:pt x="4370" y="1269"/>
                  <a:pt x="4339" y="1269"/>
                </a:cubicBezTo>
                <a:close/>
                <a:moveTo>
                  <a:pt x="6983" y="1269"/>
                </a:moveTo>
                <a:lnTo>
                  <a:pt x="6963" y="1271"/>
                </a:lnTo>
                <a:lnTo>
                  <a:pt x="6963" y="1283"/>
                </a:lnTo>
                <a:lnTo>
                  <a:pt x="7214" y="1283"/>
                </a:lnTo>
                <a:cubicBezTo>
                  <a:pt x="7223" y="1255"/>
                  <a:pt x="7231" y="1232"/>
                  <a:pt x="7231" y="1201"/>
                </a:cubicBezTo>
                <a:lnTo>
                  <a:pt x="7217" y="1198"/>
                </a:lnTo>
                <a:cubicBezTo>
                  <a:pt x="7206" y="1238"/>
                  <a:pt x="7200" y="1269"/>
                  <a:pt x="7112" y="1269"/>
                </a:cubicBezTo>
                <a:cubicBezTo>
                  <a:pt x="7093" y="1269"/>
                  <a:pt x="7073" y="1266"/>
                  <a:pt x="7053" y="1263"/>
                </a:cubicBezTo>
                <a:lnTo>
                  <a:pt x="7053" y="1119"/>
                </a:lnTo>
                <a:lnTo>
                  <a:pt x="7101" y="1119"/>
                </a:lnTo>
                <a:cubicBezTo>
                  <a:pt x="7144" y="1119"/>
                  <a:pt x="7155" y="1119"/>
                  <a:pt x="7158" y="1139"/>
                </a:cubicBezTo>
                <a:lnTo>
                  <a:pt x="7160" y="1156"/>
                </a:lnTo>
                <a:lnTo>
                  <a:pt x="7175" y="1156"/>
                </a:lnTo>
                <a:lnTo>
                  <a:pt x="7175" y="1068"/>
                </a:lnTo>
                <a:lnTo>
                  <a:pt x="7160" y="1068"/>
                </a:lnTo>
                <a:lnTo>
                  <a:pt x="7158" y="1085"/>
                </a:lnTo>
                <a:cubicBezTo>
                  <a:pt x="7155" y="1105"/>
                  <a:pt x="7144" y="1105"/>
                  <a:pt x="7101" y="1105"/>
                </a:cubicBezTo>
                <a:lnTo>
                  <a:pt x="7053" y="1105"/>
                </a:lnTo>
                <a:lnTo>
                  <a:pt x="7053" y="970"/>
                </a:lnTo>
                <a:lnTo>
                  <a:pt x="7098" y="970"/>
                </a:lnTo>
                <a:cubicBezTo>
                  <a:pt x="7175" y="970"/>
                  <a:pt x="7177" y="978"/>
                  <a:pt x="7189" y="1029"/>
                </a:cubicBezTo>
                <a:lnTo>
                  <a:pt x="7203" y="1026"/>
                </a:lnTo>
                <a:lnTo>
                  <a:pt x="7203" y="1006"/>
                </a:lnTo>
                <a:cubicBezTo>
                  <a:pt x="7203" y="984"/>
                  <a:pt x="7200" y="964"/>
                  <a:pt x="7197" y="954"/>
                </a:cubicBezTo>
                <a:lnTo>
                  <a:pt x="6963" y="954"/>
                </a:lnTo>
                <a:lnTo>
                  <a:pt x="6963" y="964"/>
                </a:lnTo>
                <a:lnTo>
                  <a:pt x="6983" y="967"/>
                </a:lnTo>
                <a:cubicBezTo>
                  <a:pt x="7005" y="970"/>
                  <a:pt x="7005" y="972"/>
                  <a:pt x="7005" y="1032"/>
                </a:cubicBezTo>
                <a:lnTo>
                  <a:pt x="7005" y="1204"/>
                </a:lnTo>
                <a:cubicBezTo>
                  <a:pt x="7002" y="1266"/>
                  <a:pt x="7002" y="1269"/>
                  <a:pt x="6983" y="1269"/>
                </a:cubicBezTo>
                <a:close/>
                <a:moveTo>
                  <a:pt x="7152" y="1514"/>
                </a:moveTo>
                <a:lnTo>
                  <a:pt x="7172" y="1517"/>
                </a:lnTo>
                <a:cubicBezTo>
                  <a:pt x="7203" y="1520"/>
                  <a:pt x="7203" y="1534"/>
                  <a:pt x="7203" y="1587"/>
                </a:cubicBezTo>
                <a:lnTo>
                  <a:pt x="7203" y="1757"/>
                </a:lnTo>
                <a:cubicBezTo>
                  <a:pt x="7144" y="1703"/>
                  <a:pt x="6983" y="1551"/>
                  <a:pt x="6938" y="1500"/>
                </a:cubicBezTo>
                <a:lnTo>
                  <a:pt x="6926" y="1506"/>
                </a:lnTo>
                <a:lnTo>
                  <a:pt x="6926" y="1751"/>
                </a:lnTo>
                <a:cubicBezTo>
                  <a:pt x="6926" y="1805"/>
                  <a:pt x="6923" y="1819"/>
                  <a:pt x="6901" y="1822"/>
                </a:cubicBezTo>
                <a:lnTo>
                  <a:pt x="6881" y="1824"/>
                </a:lnTo>
                <a:lnTo>
                  <a:pt x="6881" y="1830"/>
                </a:lnTo>
                <a:lnTo>
                  <a:pt x="7000" y="1830"/>
                </a:lnTo>
                <a:lnTo>
                  <a:pt x="7000" y="1819"/>
                </a:lnTo>
                <a:lnTo>
                  <a:pt x="6980" y="1816"/>
                </a:lnTo>
                <a:cubicBezTo>
                  <a:pt x="6952" y="1813"/>
                  <a:pt x="6952" y="1799"/>
                  <a:pt x="6952" y="1745"/>
                </a:cubicBezTo>
                <a:lnTo>
                  <a:pt x="6952" y="1579"/>
                </a:lnTo>
                <a:lnTo>
                  <a:pt x="7115" y="1737"/>
                </a:lnTo>
                <a:cubicBezTo>
                  <a:pt x="7172" y="1790"/>
                  <a:pt x="7206" y="1822"/>
                  <a:pt x="7217" y="1836"/>
                </a:cubicBezTo>
                <a:lnTo>
                  <a:pt x="7228" y="1830"/>
                </a:lnTo>
                <a:lnTo>
                  <a:pt x="7228" y="1585"/>
                </a:lnTo>
                <a:cubicBezTo>
                  <a:pt x="7228" y="1531"/>
                  <a:pt x="7231" y="1517"/>
                  <a:pt x="7251" y="1514"/>
                </a:cubicBezTo>
                <a:lnTo>
                  <a:pt x="7271" y="1511"/>
                </a:lnTo>
                <a:lnTo>
                  <a:pt x="7271" y="1500"/>
                </a:lnTo>
                <a:lnTo>
                  <a:pt x="7152" y="1500"/>
                </a:lnTo>
                <a:lnTo>
                  <a:pt x="7152" y="1514"/>
                </a:lnTo>
                <a:close/>
                <a:moveTo>
                  <a:pt x="2201" y="1503"/>
                </a:moveTo>
                <a:lnTo>
                  <a:pt x="2201" y="1514"/>
                </a:lnTo>
                <a:lnTo>
                  <a:pt x="2220" y="1517"/>
                </a:lnTo>
                <a:cubicBezTo>
                  <a:pt x="2243" y="1520"/>
                  <a:pt x="2243" y="1522"/>
                  <a:pt x="2243" y="1582"/>
                </a:cubicBezTo>
                <a:lnTo>
                  <a:pt x="2243" y="1754"/>
                </a:lnTo>
                <a:cubicBezTo>
                  <a:pt x="2243" y="1813"/>
                  <a:pt x="2243" y="1816"/>
                  <a:pt x="2220" y="1819"/>
                </a:cubicBezTo>
                <a:lnTo>
                  <a:pt x="2201" y="1822"/>
                </a:lnTo>
                <a:lnTo>
                  <a:pt x="2201" y="1830"/>
                </a:lnTo>
                <a:lnTo>
                  <a:pt x="2342" y="1830"/>
                </a:lnTo>
                <a:lnTo>
                  <a:pt x="2342" y="1819"/>
                </a:lnTo>
                <a:lnTo>
                  <a:pt x="2322" y="1816"/>
                </a:lnTo>
                <a:cubicBezTo>
                  <a:pt x="2291" y="1816"/>
                  <a:pt x="2291" y="1813"/>
                  <a:pt x="2291" y="1754"/>
                </a:cubicBezTo>
                <a:lnTo>
                  <a:pt x="2291" y="1675"/>
                </a:lnTo>
                <a:lnTo>
                  <a:pt x="2345" y="1675"/>
                </a:lnTo>
                <a:cubicBezTo>
                  <a:pt x="2387" y="1675"/>
                  <a:pt x="2398" y="1675"/>
                  <a:pt x="2401" y="1695"/>
                </a:cubicBezTo>
                <a:lnTo>
                  <a:pt x="2404" y="1711"/>
                </a:lnTo>
                <a:lnTo>
                  <a:pt x="2418" y="1711"/>
                </a:lnTo>
                <a:lnTo>
                  <a:pt x="2418" y="1621"/>
                </a:lnTo>
                <a:lnTo>
                  <a:pt x="2404" y="1621"/>
                </a:lnTo>
                <a:lnTo>
                  <a:pt x="2401" y="1638"/>
                </a:lnTo>
                <a:cubicBezTo>
                  <a:pt x="2398" y="1658"/>
                  <a:pt x="2387" y="1658"/>
                  <a:pt x="2345" y="1658"/>
                </a:cubicBezTo>
                <a:lnTo>
                  <a:pt x="2291" y="1658"/>
                </a:lnTo>
                <a:lnTo>
                  <a:pt x="2291" y="1514"/>
                </a:lnTo>
                <a:lnTo>
                  <a:pt x="2342" y="1514"/>
                </a:lnTo>
                <a:cubicBezTo>
                  <a:pt x="2418" y="1514"/>
                  <a:pt x="2421" y="1522"/>
                  <a:pt x="2432" y="1573"/>
                </a:cubicBezTo>
                <a:lnTo>
                  <a:pt x="2446" y="1570"/>
                </a:lnTo>
                <a:lnTo>
                  <a:pt x="2446" y="1551"/>
                </a:lnTo>
                <a:cubicBezTo>
                  <a:pt x="2446" y="1528"/>
                  <a:pt x="2443" y="1508"/>
                  <a:pt x="2441" y="1497"/>
                </a:cubicBezTo>
                <a:lnTo>
                  <a:pt x="2201" y="1497"/>
                </a:lnTo>
                <a:lnTo>
                  <a:pt x="2201" y="1503"/>
                </a:lnTo>
                <a:close/>
                <a:moveTo>
                  <a:pt x="5445" y="1503"/>
                </a:moveTo>
                <a:cubicBezTo>
                  <a:pt x="5442" y="1514"/>
                  <a:pt x="5439" y="1537"/>
                  <a:pt x="5439" y="1559"/>
                </a:cubicBezTo>
                <a:lnTo>
                  <a:pt x="5439" y="1582"/>
                </a:lnTo>
                <a:lnTo>
                  <a:pt x="5453" y="1582"/>
                </a:lnTo>
                <a:cubicBezTo>
                  <a:pt x="5465" y="1525"/>
                  <a:pt x="5467" y="1517"/>
                  <a:pt x="5544" y="1517"/>
                </a:cubicBezTo>
                <a:lnTo>
                  <a:pt x="5572" y="1517"/>
                </a:lnTo>
                <a:lnTo>
                  <a:pt x="5572" y="1754"/>
                </a:lnTo>
                <a:cubicBezTo>
                  <a:pt x="5572" y="1813"/>
                  <a:pt x="5572" y="1816"/>
                  <a:pt x="5541" y="1819"/>
                </a:cubicBezTo>
                <a:lnTo>
                  <a:pt x="5521" y="1822"/>
                </a:lnTo>
                <a:lnTo>
                  <a:pt x="5521" y="1830"/>
                </a:lnTo>
                <a:lnTo>
                  <a:pt x="5673" y="1830"/>
                </a:lnTo>
                <a:lnTo>
                  <a:pt x="5673" y="1819"/>
                </a:lnTo>
                <a:lnTo>
                  <a:pt x="5654" y="1816"/>
                </a:lnTo>
                <a:cubicBezTo>
                  <a:pt x="5623" y="1813"/>
                  <a:pt x="5623" y="1810"/>
                  <a:pt x="5623" y="1751"/>
                </a:cubicBezTo>
                <a:lnTo>
                  <a:pt x="5623" y="1514"/>
                </a:lnTo>
                <a:lnTo>
                  <a:pt x="5651" y="1514"/>
                </a:lnTo>
                <a:cubicBezTo>
                  <a:pt x="5727" y="1514"/>
                  <a:pt x="5730" y="1522"/>
                  <a:pt x="5741" y="1579"/>
                </a:cubicBezTo>
                <a:lnTo>
                  <a:pt x="5755" y="1579"/>
                </a:lnTo>
                <a:lnTo>
                  <a:pt x="5755" y="1556"/>
                </a:lnTo>
                <a:cubicBezTo>
                  <a:pt x="5755" y="1534"/>
                  <a:pt x="5752" y="1511"/>
                  <a:pt x="5750" y="1500"/>
                </a:cubicBezTo>
                <a:lnTo>
                  <a:pt x="5445" y="1500"/>
                </a:lnTo>
                <a:lnTo>
                  <a:pt x="5445" y="1503"/>
                </a:lnTo>
                <a:close/>
                <a:moveTo>
                  <a:pt x="5250" y="1782"/>
                </a:moveTo>
                <a:lnTo>
                  <a:pt x="5129" y="1494"/>
                </a:lnTo>
                <a:lnTo>
                  <a:pt x="5112" y="1500"/>
                </a:lnTo>
                <a:cubicBezTo>
                  <a:pt x="5106" y="1508"/>
                  <a:pt x="5103" y="1520"/>
                  <a:pt x="5098" y="1528"/>
                </a:cubicBezTo>
                <a:lnTo>
                  <a:pt x="4985" y="1779"/>
                </a:lnTo>
                <a:cubicBezTo>
                  <a:pt x="4971" y="1807"/>
                  <a:pt x="4968" y="1813"/>
                  <a:pt x="4948" y="1816"/>
                </a:cubicBezTo>
                <a:lnTo>
                  <a:pt x="4937" y="1819"/>
                </a:lnTo>
                <a:lnTo>
                  <a:pt x="4937" y="1830"/>
                </a:lnTo>
                <a:lnTo>
                  <a:pt x="5053" y="1830"/>
                </a:lnTo>
                <a:lnTo>
                  <a:pt x="5053" y="1819"/>
                </a:lnTo>
                <a:lnTo>
                  <a:pt x="5019" y="1816"/>
                </a:lnTo>
                <a:cubicBezTo>
                  <a:pt x="5013" y="1816"/>
                  <a:pt x="5005" y="1813"/>
                  <a:pt x="5005" y="1805"/>
                </a:cubicBezTo>
                <a:cubicBezTo>
                  <a:pt x="5005" y="1802"/>
                  <a:pt x="5010" y="1788"/>
                  <a:pt x="5016" y="1771"/>
                </a:cubicBezTo>
                <a:lnTo>
                  <a:pt x="5044" y="1703"/>
                </a:lnTo>
                <a:cubicBezTo>
                  <a:pt x="5064" y="1700"/>
                  <a:pt x="5084" y="1697"/>
                  <a:pt x="5101" y="1697"/>
                </a:cubicBezTo>
                <a:cubicBezTo>
                  <a:pt x="5120" y="1697"/>
                  <a:pt x="5140" y="1700"/>
                  <a:pt x="5160" y="1703"/>
                </a:cubicBezTo>
                <a:lnTo>
                  <a:pt x="5199" y="1796"/>
                </a:lnTo>
                <a:cubicBezTo>
                  <a:pt x="5199" y="1799"/>
                  <a:pt x="5202" y="1802"/>
                  <a:pt x="5202" y="1807"/>
                </a:cubicBezTo>
                <a:cubicBezTo>
                  <a:pt x="5202" y="1813"/>
                  <a:pt x="5194" y="1816"/>
                  <a:pt x="5185" y="1816"/>
                </a:cubicBezTo>
                <a:lnTo>
                  <a:pt x="5160" y="1819"/>
                </a:lnTo>
                <a:lnTo>
                  <a:pt x="5160" y="1830"/>
                </a:lnTo>
                <a:lnTo>
                  <a:pt x="5295" y="1830"/>
                </a:lnTo>
                <a:lnTo>
                  <a:pt x="5295" y="1819"/>
                </a:lnTo>
                <a:lnTo>
                  <a:pt x="5273" y="1816"/>
                </a:lnTo>
                <a:cubicBezTo>
                  <a:pt x="5264" y="1813"/>
                  <a:pt x="5259" y="1802"/>
                  <a:pt x="5250" y="1782"/>
                </a:cubicBezTo>
                <a:close/>
                <a:moveTo>
                  <a:pt x="5103" y="1680"/>
                </a:moveTo>
                <a:cubicBezTo>
                  <a:pt x="5086" y="1680"/>
                  <a:pt x="5070" y="1683"/>
                  <a:pt x="5053" y="1683"/>
                </a:cubicBezTo>
                <a:lnTo>
                  <a:pt x="5103" y="1562"/>
                </a:lnTo>
                <a:lnTo>
                  <a:pt x="5154" y="1683"/>
                </a:lnTo>
                <a:cubicBezTo>
                  <a:pt x="5137" y="1680"/>
                  <a:pt x="5120" y="1680"/>
                  <a:pt x="5103" y="1680"/>
                </a:cubicBezTo>
                <a:close/>
                <a:moveTo>
                  <a:pt x="6492" y="1494"/>
                </a:moveTo>
                <a:cubicBezTo>
                  <a:pt x="6387" y="1494"/>
                  <a:pt x="6294" y="1562"/>
                  <a:pt x="6294" y="1669"/>
                </a:cubicBezTo>
                <a:cubicBezTo>
                  <a:pt x="6294" y="1776"/>
                  <a:pt x="6373" y="1838"/>
                  <a:pt x="6480" y="1838"/>
                </a:cubicBezTo>
                <a:cubicBezTo>
                  <a:pt x="6588" y="1838"/>
                  <a:pt x="6675" y="1774"/>
                  <a:pt x="6675" y="1664"/>
                </a:cubicBezTo>
                <a:cubicBezTo>
                  <a:pt x="6675" y="1554"/>
                  <a:pt x="6590" y="1494"/>
                  <a:pt x="6492" y="1494"/>
                </a:cubicBezTo>
                <a:close/>
                <a:moveTo>
                  <a:pt x="6492" y="1822"/>
                </a:moveTo>
                <a:cubicBezTo>
                  <a:pt x="6410" y="1822"/>
                  <a:pt x="6353" y="1762"/>
                  <a:pt x="6353" y="1661"/>
                </a:cubicBezTo>
                <a:cubicBezTo>
                  <a:pt x="6353" y="1576"/>
                  <a:pt x="6401" y="1514"/>
                  <a:pt x="6483" y="1514"/>
                </a:cubicBezTo>
                <a:cubicBezTo>
                  <a:pt x="6568" y="1514"/>
                  <a:pt x="6621" y="1585"/>
                  <a:pt x="6621" y="1678"/>
                </a:cubicBezTo>
                <a:cubicBezTo>
                  <a:pt x="6619" y="1748"/>
                  <a:pt x="6585" y="1822"/>
                  <a:pt x="6492" y="1822"/>
                </a:cubicBezTo>
                <a:close/>
                <a:moveTo>
                  <a:pt x="5953" y="1514"/>
                </a:moveTo>
                <a:lnTo>
                  <a:pt x="5972" y="1517"/>
                </a:lnTo>
                <a:cubicBezTo>
                  <a:pt x="5995" y="1520"/>
                  <a:pt x="5995" y="1522"/>
                  <a:pt x="5995" y="1582"/>
                </a:cubicBezTo>
                <a:lnTo>
                  <a:pt x="5995" y="1754"/>
                </a:lnTo>
                <a:cubicBezTo>
                  <a:pt x="5995" y="1813"/>
                  <a:pt x="5995" y="1816"/>
                  <a:pt x="5972" y="1819"/>
                </a:cubicBezTo>
                <a:lnTo>
                  <a:pt x="5953" y="1822"/>
                </a:lnTo>
                <a:lnTo>
                  <a:pt x="5953" y="1830"/>
                </a:lnTo>
                <a:lnTo>
                  <a:pt x="6085" y="1830"/>
                </a:lnTo>
                <a:lnTo>
                  <a:pt x="6085" y="1819"/>
                </a:lnTo>
                <a:lnTo>
                  <a:pt x="6066" y="1816"/>
                </a:lnTo>
                <a:cubicBezTo>
                  <a:pt x="6043" y="1813"/>
                  <a:pt x="6043" y="1810"/>
                  <a:pt x="6043" y="1751"/>
                </a:cubicBezTo>
                <a:lnTo>
                  <a:pt x="6043" y="1579"/>
                </a:lnTo>
                <a:cubicBezTo>
                  <a:pt x="6043" y="1520"/>
                  <a:pt x="6043" y="1517"/>
                  <a:pt x="6066" y="1514"/>
                </a:cubicBezTo>
                <a:lnTo>
                  <a:pt x="6085" y="1511"/>
                </a:lnTo>
                <a:lnTo>
                  <a:pt x="6085" y="1500"/>
                </a:lnTo>
                <a:lnTo>
                  <a:pt x="5953" y="1500"/>
                </a:lnTo>
                <a:lnTo>
                  <a:pt x="5953" y="1514"/>
                </a:lnTo>
                <a:close/>
                <a:moveTo>
                  <a:pt x="3479" y="1514"/>
                </a:moveTo>
                <a:lnTo>
                  <a:pt x="3499" y="1517"/>
                </a:lnTo>
                <a:cubicBezTo>
                  <a:pt x="3521" y="1520"/>
                  <a:pt x="3521" y="1522"/>
                  <a:pt x="3521" y="1582"/>
                </a:cubicBezTo>
                <a:lnTo>
                  <a:pt x="3521" y="1782"/>
                </a:lnTo>
                <a:cubicBezTo>
                  <a:pt x="3513" y="1790"/>
                  <a:pt x="3479" y="1822"/>
                  <a:pt x="3423" y="1822"/>
                </a:cubicBezTo>
                <a:cubicBezTo>
                  <a:pt x="3338" y="1822"/>
                  <a:pt x="3324" y="1774"/>
                  <a:pt x="3324" y="1703"/>
                </a:cubicBezTo>
                <a:lnTo>
                  <a:pt x="3324" y="1579"/>
                </a:lnTo>
                <a:cubicBezTo>
                  <a:pt x="3324" y="1520"/>
                  <a:pt x="3324" y="1517"/>
                  <a:pt x="3346" y="1514"/>
                </a:cubicBezTo>
                <a:lnTo>
                  <a:pt x="3366" y="1511"/>
                </a:lnTo>
                <a:lnTo>
                  <a:pt x="3366" y="1500"/>
                </a:lnTo>
                <a:lnTo>
                  <a:pt x="3234" y="1500"/>
                </a:lnTo>
                <a:lnTo>
                  <a:pt x="3234" y="1511"/>
                </a:lnTo>
                <a:lnTo>
                  <a:pt x="3253" y="1514"/>
                </a:lnTo>
                <a:cubicBezTo>
                  <a:pt x="3276" y="1517"/>
                  <a:pt x="3276" y="1520"/>
                  <a:pt x="3276" y="1579"/>
                </a:cubicBezTo>
                <a:lnTo>
                  <a:pt x="3276" y="1709"/>
                </a:lnTo>
                <a:cubicBezTo>
                  <a:pt x="3276" y="1776"/>
                  <a:pt x="3284" y="1836"/>
                  <a:pt x="3397" y="1836"/>
                </a:cubicBezTo>
                <a:cubicBezTo>
                  <a:pt x="3471" y="1836"/>
                  <a:pt x="3515" y="1805"/>
                  <a:pt x="3524" y="1805"/>
                </a:cubicBezTo>
                <a:cubicBezTo>
                  <a:pt x="3532" y="1805"/>
                  <a:pt x="3535" y="1810"/>
                  <a:pt x="3544" y="1819"/>
                </a:cubicBezTo>
                <a:lnTo>
                  <a:pt x="3558" y="1833"/>
                </a:lnTo>
                <a:lnTo>
                  <a:pt x="3575" y="1827"/>
                </a:lnTo>
                <a:lnTo>
                  <a:pt x="3575" y="1576"/>
                </a:lnTo>
                <a:cubicBezTo>
                  <a:pt x="3575" y="1517"/>
                  <a:pt x="3575" y="1514"/>
                  <a:pt x="3598" y="1511"/>
                </a:cubicBezTo>
                <a:lnTo>
                  <a:pt x="3617" y="1508"/>
                </a:lnTo>
                <a:lnTo>
                  <a:pt x="3617" y="1497"/>
                </a:lnTo>
                <a:lnTo>
                  <a:pt x="3485" y="1497"/>
                </a:lnTo>
                <a:lnTo>
                  <a:pt x="3485" y="1514"/>
                </a:lnTo>
                <a:lnTo>
                  <a:pt x="3479" y="1514"/>
                </a:lnTo>
                <a:close/>
                <a:moveTo>
                  <a:pt x="4587" y="1503"/>
                </a:moveTo>
                <a:lnTo>
                  <a:pt x="4406" y="1503"/>
                </a:lnTo>
                <a:lnTo>
                  <a:pt x="4406" y="1514"/>
                </a:lnTo>
                <a:lnTo>
                  <a:pt x="4426" y="1517"/>
                </a:lnTo>
                <a:cubicBezTo>
                  <a:pt x="4449" y="1520"/>
                  <a:pt x="4449" y="1522"/>
                  <a:pt x="4449" y="1582"/>
                </a:cubicBezTo>
                <a:lnTo>
                  <a:pt x="4449" y="1754"/>
                </a:lnTo>
                <a:cubicBezTo>
                  <a:pt x="4449" y="1813"/>
                  <a:pt x="4449" y="1816"/>
                  <a:pt x="4426" y="1819"/>
                </a:cubicBezTo>
                <a:lnTo>
                  <a:pt x="4406" y="1822"/>
                </a:lnTo>
                <a:lnTo>
                  <a:pt x="4406" y="1830"/>
                </a:lnTo>
                <a:lnTo>
                  <a:pt x="4553" y="1830"/>
                </a:lnTo>
                <a:cubicBezTo>
                  <a:pt x="4666" y="1830"/>
                  <a:pt x="4773" y="1782"/>
                  <a:pt x="4773" y="1655"/>
                </a:cubicBezTo>
                <a:cubicBezTo>
                  <a:pt x="4773" y="1559"/>
                  <a:pt x="4703" y="1503"/>
                  <a:pt x="4587" y="1503"/>
                </a:cubicBezTo>
                <a:close/>
                <a:moveTo>
                  <a:pt x="4562" y="1813"/>
                </a:moveTo>
                <a:cubicBezTo>
                  <a:pt x="4542" y="1813"/>
                  <a:pt x="4519" y="1810"/>
                  <a:pt x="4500" y="1807"/>
                </a:cubicBezTo>
                <a:lnTo>
                  <a:pt x="4500" y="1525"/>
                </a:lnTo>
                <a:cubicBezTo>
                  <a:pt x="4519" y="1522"/>
                  <a:pt x="4539" y="1520"/>
                  <a:pt x="4556" y="1520"/>
                </a:cubicBezTo>
                <a:cubicBezTo>
                  <a:pt x="4652" y="1520"/>
                  <a:pt x="4717" y="1562"/>
                  <a:pt x="4717" y="1666"/>
                </a:cubicBezTo>
                <a:cubicBezTo>
                  <a:pt x="4717" y="1765"/>
                  <a:pt x="4660" y="1813"/>
                  <a:pt x="4562" y="1813"/>
                </a:cubicBezTo>
                <a:close/>
                <a:moveTo>
                  <a:pt x="2844" y="1494"/>
                </a:moveTo>
                <a:cubicBezTo>
                  <a:pt x="2740" y="1494"/>
                  <a:pt x="2647" y="1562"/>
                  <a:pt x="2647" y="1669"/>
                </a:cubicBezTo>
                <a:cubicBezTo>
                  <a:pt x="2647" y="1776"/>
                  <a:pt x="2726" y="1838"/>
                  <a:pt x="2833" y="1838"/>
                </a:cubicBezTo>
                <a:cubicBezTo>
                  <a:pt x="2940" y="1838"/>
                  <a:pt x="3028" y="1774"/>
                  <a:pt x="3028" y="1664"/>
                </a:cubicBezTo>
                <a:cubicBezTo>
                  <a:pt x="3028" y="1554"/>
                  <a:pt x="2943" y="1494"/>
                  <a:pt x="2844" y="1494"/>
                </a:cubicBezTo>
                <a:close/>
                <a:moveTo>
                  <a:pt x="2844" y="1822"/>
                </a:moveTo>
                <a:cubicBezTo>
                  <a:pt x="2762" y="1822"/>
                  <a:pt x="2706" y="1762"/>
                  <a:pt x="2706" y="1661"/>
                </a:cubicBezTo>
                <a:cubicBezTo>
                  <a:pt x="2706" y="1576"/>
                  <a:pt x="2754" y="1514"/>
                  <a:pt x="2836" y="1514"/>
                </a:cubicBezTo>
                <a:cubicBezTo>
                  <a:pt x="2920" y="1514"/>
                  <a:pt x="2974" y="1585"/>
                  <a:pt x="2974" y="1678"/>
                </a:cubicBezTo>
                <a:cubicBezTo>
                  <a:pt x="2971" y="1748"/>
                  <a:pt x="2937" y="1822"/>
                  <a:pt x="2844" y="1822"/>
                </a:cubicBezTo>
                <a:close/>
                <a:moveTo>
                  <a:pt x="4073" y="1514"/>
                </a:moveTo>
                <a:lnTo>
                  <a:pt x="4093" y="1517"/>
                </a:lnTo>
                <a:cubicBezTo>
                  <a:pt x="4124" y="1520"/>
                  <a:pt x="4124" y="1534"/>
                  <a:pt x="4124" y="1587"/>
                </a:cubicBezTo>
                <a:lnTo>
                  <a:pt x="4124" y="1757"/>
                </a:lnTo>
                <a:cubicBezTo>
                  <a:pt x="4065" y="1703"/>
                  <a:pt x="3904" y="1551"/>
                  <a:pt x="3859" y="1500"/>
                </a:cubicBezTo>
                <a:lnTo>
                  <a:pt x="3848" y="1506"/>
                </a:lnTo>
                <a:lnTo>
                  <a:pt x="3848" y="1751"/>
                </a:lnTo>
                <a:cubicBezTo>
                  <a:pt x="3848" y="1805"/>
                  <a:pt x="3845" y="1819"/>
                  <a:pt x="3822" y="1822"/>
                </a:cubicBezTo>
                <a:lnTo>
                  <a:pt x="3803" y="1824"/>
                </a:lnTo>
                <a:lnTo>
                  <a:pt x="3803" y="1830"/>
                </a:lnTo>
                <a:lnTo>
                  <a:pt x="3921" y="1830"/>
                </a:lnTo>
                <a:lnTo>
                  <a:pt x="3921" y="1819"/>
                </a:lnTo>
                <a:lnTo>
                  <a:pt x="3901" y="1816"/>
                </a:lnTo>
                <a:cubicBezTo>
                  <a:pt x="3873" y="1813"/>
                  <a:pt x="3873" y="1799"/>
                  <a:pt x="3873" y="1745"/>
                </a:cubicBezTo>
                <a:lnTo>
                  <a:pt x="3873" y="1579"/>
                </a:lnTo>
                <a:lnTo>
                  <a:pt x="4037" y="1737"/>
                </a:lnTo>
                <a:cubicBezTo>
                  <a:pt x="4093" y="1790"/>
                  <a:pt x="4127" y="1822"/>
                  <a:pt x="4138" y="1836"/>
                </a:cubicBezTo>
                <a:lnTo>
                  <a:pt x="4150" y="1830"/>
                </a:lnTo>
                <a:lnTo>
                  <a:pt x="4150" y="1585"/>
                </a:lnTo>
                <a:cubicBezTo>
                  <a:pt x="4150" y="1531"/>
                  <a:pt x="4152" y="1517"/>
                  <a:pt x="4172" y="1514"/>
                </a:cubicBezTo>
                <a:lnTo>
                  <a:pt x="4192" y="1511"/>
                </a:lnTo>
                <a:lnTo>
                  <a:pt x="4192" y="1500"/>
                </a:lnTo>
                <a:lnTo>
                  <a:pt x="4073" y="1500"/>
                </a:lnTo>
                <a:lnTo>
                  <a:pt x="4073" y="1514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78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>
        <p:tmplLst>
          <p:tmpl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9F84D0B-DA51-C241-93AF-0621EE171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016" y="3338932"/>
            <a:ext cx="8521494" cy="1708316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4000" b="1" i="0">
                <a:solidFill>
                  <a:schemeClr val="bg1"/>
                </a:solidFill>
                <a:latin typeface="Montserrat SemiBold" pitchFamily="2" charset="77"/>
                <a:cs typeface="Montserrat SemiBold" pitchFamily="2" charset="77"/>
              </a:defRPr>
            </a:lvl1pPr>
          </a:lstStyle>
          <a:p>
            <a:pPr lvl="0"/>
            <a:r>
              <a:rPr lang="en-US"/>
              <a:t>Next Section Heading</a:t>
            </a:r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E7C9E69C-8D44-284C-91F9-DBCAF4525F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04120" y="2078993"/>
            <a:ext cx="3082355" cy="794363"/>
          </a:xfrm>
          <a:custGeom>
            <a:avLst/>
            <a:gdLst>
              <a:gd name="T0" fmla="*/ 1679 w 7288"/>
              <a:gd name="T1" fmla="*/ 198 h 1879"/>
              <a:gd name="T2" fmla="*/ 197 w 7288"/>
              <a:gd name="T3" fmla="*/ 1240 h 1879"/>
              <a:gd name="T4" fmla="*/ 832 w 7288"/>
              <a:gd name="T5" fmla="*/ 1176 h 1879"/>
              <a:gd name="T6" fmla="*/ 626 w 7288"/>
              <a:gd name="T7" fmla="*/ 807 h 1879"/>
              <a:gd name="T8" fmla="*/ 736 w 7288"/>
              <a:gd name="T9" fmla="*/ 488 h 1879"/>
              <a:gd name="T10" fmla="*/ 1055 w 7288"/>
              <a:gd name="T11" fmla="*/ 1232 h 1879"/>
              <a:gd name="T12" fmla="*/ 1024 w 7288"/>
              <a:gd name="T13" fmla="*/ 1178 h 1879"/>
              <a:gd name="T14" fmla="*/ 488 w 7288"/>
              <a:gd name="T15" fmla="*/ 796 h 1879"/>
              <a:gd name="T16" fmla="*/ 1230 w 7288"/>
              <a:gd name="T17" fmla="*/ 821 h 1879"/>
              <a:gd name="T18" fmla="*/ 1176 w 7288"/>
              <a:gd name="T19" fmla="*/ 846 h 1879"/>
              <a:gd name="T20" fmla="*/ 793 w 7288"/>
              <a:gd name="T21" fmla="*/ 1390 h 1879"/>
              <a:gd name="T22" fmla="*/ 1064 w 7288"/>
              <a:gd name="T23" fmla="*/ 576 h 1879"/>
              <a:gd name="T24" fmla="*/ 618 w 7288"/>
              <a:gd name="T25" fmla="*/ 940 h 1879"/>
              <a:gd name="T26" fmla="*/ 1267 w 7288"/>
              <a:gd name="T27" fmla="*/ 768 h 1879"/>
              <a:gd name="T28" fmla="*/ 5462 w 7288"/>
              <a:gd name="T29" fmla="*/ 119 h 1879"/>
              <a:gd name="T30" fmla="*/ 5665 w 7288"/>
              <a:gd name="T31" fmla="*/ 646 h 1879"/>
              <a:gd name="T32" fmla="*/ 4824 w 7288"/>
              <a:gd name="T33" fmla="*/ 96 h 1879"/>
              <a:gd name="T34" fmla="*/ 5230 w 7288"/>
              <a:gd name="T35" fmla="*/ 175 h 1879"/>
              <a:gd name="T36" fmla="*/ 3437 w 7288"/>
              <a:gd name="T37" fmla="*/ 82 h 1879"/>
              <a:gd name="T38" fmla="*/ 6757 w 7288"/>
              <a:gd name="T39" fmla="*/ 666 h 1879"/>
              <a:gd name="T40" fmla="*/ 6915 w 7288"/>
              <a:gd name="T41" fmla="*/ 409 h 1879"/>
              <a:gd name="T42" fmla="*/ 2974 w 7288"/>
              <a:gd name="T43" fmla="*/ 466 h 1879"/>
              <a:gd name="T44" fmla="*/ 2410 w 7288"/>
              <a:gd name="T45" fmla="*/ 674 h 1879"/>
              <a:gd name="T46" fmla="*/ 4282 w 7288"/>
              <a:gd name="T47" fmla="*/ 519 h 1879"/>
              <a:gd name="T48" fmla="*/ 3915 w 7288"/>
              <a:gd name="T49" fmla="*/ 536 h 1879"/>
              <a:gd name="T50" fmla="*/ 6548 w 7288"/>
              <a:gd name="T51" fmla="*/ 226 h 1879"/>
              <a:gd name="T52" fmla="*/ 5877 w 7288"/>
              <a:gd name="T53" fmla="*/ 694 h 1879"/>
              <a:gd name="T54" fmla="*/ 5953 w 7288"/>
              <a:gd name="T55" fmla="*/ 1269 h 1879"/>
              <a:gd name="T56" fmla="*/ 6184 w 7288"/>
              <a:gd name="T57" fmla="*/ 1235 h 1879"/>
              <a:gd name="T58" fmla="*/ 3008 w 7288"/>
              <a:gd name="T59" fmla="*/ 1068 h 1879"/>
              <a:gd name="T60" fmla="*/ 2853 w 7288"/>
              <a:gd name="T61" fmla="*/ 1204 h 1879"/>
              <a:gd name="T62" fmla="*/ 2322 w 7288"/>
              <a:gd name="T63" fmla="*/ 970 h 1879"/>
              <a:gd name="T64" fmla="*/ 2297 w 7288"/>
              <a:gd name="T65" fmla="*/ 1204 h 1879"/>
              <a:gd name="T66" fmla="*/ 2582 w 7288"/>
              <a:gd name="T67" fmla="*/ 957 h 1879"/>
              <a:gd name="T68" fmla="*/ 3856 w 7288"/>
              <a:gd name="T69" fmla="*/ 970 h 1879"/>
              <a:gd name="T70" fmla="*/ 6458 w 7288"/>
              <a:gd name="T71" fmla="*/ 967 h 1879"/>
              <a:gd name="T72" fmla="*/ 6641 w 7288"/>
              <a:gd name="T73" fmla="*/ 1232 h 1879"/>
              <a:gd name="T74" fmla="*/ 5671 w 7288"/>
              <a:gd name="T75" fmla="*/ 1184 h 1879"/>
              <a:gd name="T76" fmla="*/ 5041 w 7288"/>
              <a:gd name="T77" fmla="*/ 1204 h 1879"/>
              <a:gd name="T78" fmla="*/ 5019 w 7288"/>
              <a:gd name="T79" fmla="*/ 970 h 1879"/>
              <a:gd name="T80" fmla="*/ 4756 w 7288"/>
              <a:gd name="T81" fmla="*/ 1274 h 1879"/>
              <a:gd name="T82" fmla="*/ 3383 w 7288"/>
              <a:gd name="T83" fmla="*/ 1283 h 1879"/>
              <a:gd name="T84" fmla="*/ 3626 w 7288"/>
              <a:gd name="T85" fmla="*/ 1271 h 1879"/>
              <a:gd name="T86" fmla="*/ 4420 w 7288"/>
              <a:gd name="T87" fmla="*/ 1204 h 1879"/>
              <a:gd name="T88" fmla="*/ 4339 w 7288"/>
              <a:gd name="T89" fmla="*/ 1269 h 1879"/>
              <a:gd name="T90" fmla="*/ 7175 w 7288"/>
              <a:gd name="T91" fmla="*/ 1068 h 1879"/>
              <a:gd name="T92" fmla="*/ 7005 w 7288"/>
              <a:gd name="T93" fmla="*/ 1032 h 1879"/>
              <a:gd name="T94" fmla="*/ 7000 w 7288"/>
              <a:gd name="T95" fmla="*/ 1819 h 1879"/>
              <a:gd name="T96" fmla="*/ 2201 w 7288"/>
              <a:gd name="T97" fmla="*/ 1514 h 1879"/>
              <a:gd name="T98" fmla="*/ 2404 w 7288"/>
              <a:gd name="T99" fmla="*/ 1711 h 1879"/>
              <a:gd name="T100" fmla="*/ 2201 w 7288"/>
              <a:gd name="T101" fmla="*/ 1503 h 1879"/>
              <a:gd name="T102" fmla="*/ 5623 w 7288"/>
              <a:gd name="T103" fmla="*/ 1751 h 1879"/>
              <a:gd name="T104" fmla="*/ 4948 w 7288"/>
              <a:gd name="T105" fmla="*/ 1816 h 1879"/>
              <a:gd name="T106" fmla="*/ 5160 w 7288"/>
              <a:gd name="T107" fmla="*/ 1819 h 1879"/>
              <a:gd name="T108" fmla="*/ 6675 w 7288"/>
              <a:gd name="T109" fmla="*/ 1664 h 1879"/>
              <a:gd name="T110" fmla="*/ 6085 w 7288"/>
              <a:gd name="T111" fmla="*/ 1830 h 1879"/>
              <a:gd name="T112" fmla="*/ 3423 w 7288"/>
              <a:gd name="T113" fmla="*/ 1822 h 1879"/>
              <a:gd name="T114" fmla="*/ 3558 w 7288"/>
              <a:gd name="T115" fmla="*/ 1833 h 1879"/>
              <a:gd name="T116" fmla="*/ 4449 w 7288"/>
              <a:gd name="T117" fmla="*/ 1754 h 1879"/>
              <a:gd name="T118" fmla="*/ 2647 w 7288"/>
              <a:gd name="T119" fmla="*/ 1669 h 1879"/>
              <a:gd name="T120" fmla="*/ 3848 w 7288"/>
              <a:gd name="T121" fmla="*/ 1506 h 1879"/>
              <a:gd name="T122" fmla="*/ 4172 w 7288"/>
              <a:gd name="T123" fmla="*/ 1514 h 1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88" h="1879">
                <a:moveTo>
                  <a:pt x="197" y="198"/>
                </a:moveTo>
                <a:lnTo>
                  <a:pt x="637" y="198"/>
                </a:lnTo>
                <a:cubicBezTo>
                  <a:pt x="660" y="147"/>
                  <a:pt x="685" y="99"/>
                  <a:pt x="716" y="51"/>
                </a:cubicBezTo>
                <a:lnTo>
                  <a:pt x="51" y="51"/>
                </a:lnTo>
                <a:lnTo>
                  <a:pt x="51" y="717"/>
                </a:lnTo>
                <a:cubicBezTo>
                  <a:pt x="98" y="686"/>
                  <a:pt x="146" y="657"/>
                  <a:pt x="197" y="638"/>
                </a:cubicBezTo>
                <a:lnTo>
                  <a:pt x="197" y="198"/>
                </a:lnTo>
                <a:close/>
                <a:moveTo>
                  <a:pt x="1679" y="198"/>
                </a:moveTo>
                <a:lnTo>
                  <a:pt x="1679" y="638"/>
                </a:lnTo>
                <a:cubicBezTo>
                  <a:pt x="1729" y="660"/>
                  <a:pt x="1777" y="686"/>
                  <a:pt x="1825" y="717"/>
                </a:cubicBezTo>
                <a:lnTo>
                  <a:pt x="1825" y="51"/>
                </a:lnTo>
                <a:lnTo>
                  <a:pt x="1159" y="51"/>
                </a:lnTo>
                <a:cubicBezTo>
                  <a:pt x="1191" y="99"/>
                  <a:pt x="1219" y="147"/>
                  <a:pt x="1239" y="198"/>
                </a:cubicBezTo>
                <a:lnTo>
                  <a:pt x="1679" y="198"/>
                </a:lnTo>
                <a:close/>
                <a:moveTo>
                  <a:pt x="1679" y="1683"/>
                </a:moveTo>
                <a:lnTo>
                  <a:pt x="1239" y="1683"/>
                </a:lnTo>
                <a:cubicBezTo>
                  <a:pt x="1216" y="1734"/>
                  <a:pt x="1191" y="1782"/>
                  <a:pt x="1159" y="1830"/>
                </a:cubicBezTo>
                <a:lnTo>
                  <a:pt x="1825" y="1830"/>
                </a:lnTo>
                <a:lnTo>
                  <a:pt x="1825" y="1161"/>
                </a:lnTo>
                <a:cubicBezTo>
                  <a:pt x="1777" y="1192"/>
                  <a:pt x="1729" y="1221"/>
                  <a:pt x="1679" y="1240"/>
                </a:cubicBezTo>
                <a:lnTo>
                  <a:pt x="1679" y="1683"/>
                </a:lnTo>
                <a:close/>
                <a:moveTo>
                  <a:pt x="197" y="1240"/>
                </a:moveTo>
                <a:cubicBezTo>
                  <a:pt x="146" y="1218"/>
                  <a:pt x="98" y="1192"/>
                  <a:pt x="51" y="1161"/>
                </a:cubicBezTo>
                <a:lnTo>
                  <a:pt x="51" y="1827"/>
                </a:lnTo>
                <a:lnTo>
                  <a:pt x="716" y="1827"/>
                </a:lnTo>
                <a:cubicBezTo>
                  <a:pt x="685" y="1779"/>
                  <a:pt x="657" y="1731"/>
                  <a:pt x="637" y="1680"/>
                </a:cubicBezTo>
                <a:lnTo>
                  <a:pt x="197" y="1680"/>
                </a:lnTo>
                <a:lnTo>
                  <a:pt x="197" y="1240"/>
                </a:lnTo>
                <a:close/>
                <a:moveTo>
                  <a:pt x="358" y="361"/>
                </a:moveTo>
                <a:cubicBezTo>
                  <a:pt x="361" y="418"/>
                  <a:pt x="378" y="579"/>
                  <a:pt x="465" y="705"/>
                </a:cubicBezTo>
                <a:cubicBezTo>
                  <a:pt x="479" y="728"/>
                  <a:pt x="496" y="748"/>
                  <a:pt x="513" y="762"/>
                </a:cubicBezTo>
                <a:cubicBezTo>
                  <a:pt x="522" y="770"/>
                  <a:pt x="533" y="779"/>
                  <a:pt x="542" y="787"/>
                </a:cubicBezTo>
                <a:lnTo>
                  <a:pt x="573" y="813"/>
                </a:lnTo>
                <a:lnTo>
                  <a:pt x="533" y="824"/>
                </a:lnTo>
                <a:cubicBezTo>
                  <a:pt x="437" y="849"/>
                  <a:pt x="361" y="909"/>
                  <a:pt x="330" y="937"/>
                </a:cubicBezTo>
                <a:cubicBezTo>
                  <a:pt x="361" y="964"/>
                  <a:pt x="440" y="1023"/>
                  <a:pt x="533" y="1049"/>
                </a:cubicBezTo>
                <a:cubicBezTo>
                  <a:pt x="573" y="1060"/>
                  <a:pt x="609" y="1063"/>
                  <a:pt x="646" y="1060"/>
                </a:cubicBezTo>
                <a:lnTo>
                  <a:pt x="688" y="1057"/>
                </a:lnTo>
                <a:lnTo>
                  <a:pt x="669" y="1097"/>
                </a:lnTo>
                <a:cubicBezTo>
                  <a:pt x="635" y="1156"/>
                  <a:pt x="623" y="1223"/>
                  <a:pt x="621" y="1257"/>
                </a:cubicBezTo>
                <a:cubicBezTo>
                  <a:pt x="654" y="1255"/>
                  <a:pt x="722" y="1246"/>
                  <a:pt x="781" y="1212"/>
                </a:cubicBezTo>
                <a:cubicBezTo>
                  <a:pt x="801" y="1201"/>
                  <a:pt x="818" y="1190"/>
                  <a:pt x="832" y="1176"/>
                </a:cubicBezTo>
                <a:cubicBezTo>
                  <a:pt x="838" y="1170"/>
                  <a:pt x="843" y="1164"/>
                  <a:pt x="846" y="1159"/>
                </a:cubicBezTo>
                <a:lnTo>
                  <a:pt x="872" y="1125"/>
                </a:lnTo>
                <a:lnTo>
                  <a:pt x="883" y="1164"/>
                </a:lnTo>
                <a:cubicBezTo>
                  <a:pt x="894" y="1209"/>
                  <a:pt x="920" y="1246"/>
                  <a:pt x="937" y="1266"/>
                </a:cubicBezTo>
                <a:cubicBezTo>
                  <a:pt x="954" y="1246"/>
                  <a:pt x="979" y="1207"/>
                  <a:pt x="990" y="1164"/>
                </a:cubicBezTo>
                <a:cubicBezTo>
                  <a:pt x="996" y="1147"/>
                  <a:pt x="996" y="1133"/>
                  <a:pt x="996" y="1119"/>
                </a:cubicBezTo>
                <a:cubicBezTo>
                  <a:pt x="996" y="1054"/>
                  <a:pt x="956" y="995"/>
                  <a:pt x="934" y="970"/>
                </a:cubicBezTo>
                <a:cubicBezTo>
                  <a:pt x="903" y="995"/>
                  <a:pt x="835" y="1043"/>
                  <a:pt x="756" y="1043"/>
                </a:cubicBezTo>
                <a:cubicBezTo>
                  <a:pt x="739" y="1043"/>
                  <a:pt x="722" y="1040"/>
                  <a:pt x="700" y="1034"/>
                </a:cubicBezTo>
                <a:cubicBezTo>
                  <a:pt x="621" y="1015"/>
                  <a:pt x="561" y="957"/>
                  <a:pt x="558" y="954"/>
                </a:cubicBezTo>
                <a:lnTo>
                  <a:pt x="544" y="940"/>
                </a:lnTo>
                <a:lnTo>
                  <a:pt x="558" y="925"/>
                </a:lnTo>
                <a:cubicBezTo>
                  <a:pt x="561" y="923"/>
                  <a:pt x="601" y="883"/>
                  <a:pt x="663" y="858"/>
                </a:cubicBezTo>
                <a:cubicBezTo>
                  <a:pt x="649" y="844"/>
                  <a:pt x="637" y="827"/>
                  <a:pt x="626" y="807"/>
                </a:cubicBezTo>
                <a:cubicBezTo>
                  <a:pt x="573" y="714"/>
                  <a:pt x="573" y="607"/>
                  <a:pt x="573" y="604"/>
                </a:cubicBezTo>
                <a:lnTo>
                  <a:pt x="573" y="584"/>
                </a:lnTo>
                <a:lnTo>
                  <a:pt x="592" y="584"/>
                </a:lnTo>
                <a:cubicBezTo>
                  <a:pt x="604" y="584"/>
                  <a:pt x="683" y="584"/>
                  <a:pt x="762" y="621"/>
                </a:cubicBezTo>
                <a:cubicBezTo>
                  <a:pt x="762" y="593"/>
                  <a:pt x="767" y="562"/>
                  <a:pt x="776" y="531"/>
                </a:cubicBezTo>
                <a:cubicBezTo>
                  <a:pt x="812" y="392"/>
                  <a:pt x="911" y="294"/>
                  <a:pt x="917" y="291"/>
                </a:cubicBezTo>
                <a:lnTo>
                  <a:pt x="931" y="277"/>
                </a:lnTo>
                <a:lnTo>
                  <a:pt x="945" y="291"/>
                </a:lnTo>
                <a:cubicBezTo>
                  <a:pt x="948" y="294"/>
                  <a:pt x="1033" y="375"/>
                  <a:pt x="1075" y="494"/>
                </a:cubicBezTo>
                <a:lnTo>
                  <a:pt x="1078" y="491"/>
                </a:lnTo>
                <a:cubicBezTo>
                  <a:pt x="1095" y="474"/>
                  <a:pt x="1112" y="460"/>
                  <a:pt x="1131" y="446"/>
                </a:cubicBezTo>
                <a:cubicBezTo>
                  <a:pt x="1131" y="232"/>
                  <a:pt x="985" y="54"/>
                  <a:pt x="937" y="0"/>
                </a:cubicBezTo>
                <a:cubicBezTo>
                  <a:pt x="889" y="54"/>
                  <a:pt x="736" y="237"/>
                  <a:pt x="736" y="449"/>
                </a:cubicBezTo>
                <a:lnTo>
                  <a:pt x="736" y="488"/>
                </a:lnTo>
                <a:lnTo>
                  <a:pt x="702" y="466"/>
                </a:lnTo>
                <a:cubicBezTo>
                  <a:pt x="575" y="381"/>
                  <a:pt x="415" y="364"/>
                  <a:pt x="358" y="361"/>
                </a:cubicBezTo>
                <a:close/>
                <a:moveTo>
                  <a:pt x="488" y="1142"/>
                </a:moveTo>
                <a:lnTo>
                  <a:pt x="465" y="1176"/>
                </a:lnTo>
                <a:cubicBezTo>
                  <a:pt x="375" y="1302"/>
                  <a:pt x="361" y="1463"/>
                  <a:pt x="358" y="1520"/>
                </a:cubicBezTo>
                <a:cubicBezTo>
                  <a:pt x="417" y="1517"/>
                  <a:pt x="575" y="1500"/>
                  <a:pt x="702" y="1412"/>
                </a:cubicBezTo>
                <a:cubicBezTo>
                  <a:pt x="725" y="1398"/>
                  <a:pt x="742" y="1382"/>
                  <a:pt x="759" y="1365"/>
                </a:cubicBezTo>
                <a:cubicBezTo>
                  <a:pt x="767" y="1357"/>
                  <a:pt x="776" y="1345"/>
                  <a:pt x="784" y="1336"/>
                </a:cubicBezTo>
                <a:lnTo>
                  <a:pt x="810" y="1305"/>
                </a:lnTo>
                <a:lnTo>
                  <a:pt x="821" y="1345"/>
                </a:lnTo>
                <a:cubicBezTo>
                  <a:pt x="846" y="1441"/>
                  <a:pt x="906" y="1517"/>
                  <a:pt x="934" y="1548"/>
                </a:cubicBezTo>
                <a:cubicBezTo>
                  <a:pt x="962" y="1517"/>
                  <a:pt x="1021" y="1438"/>
                  <a:pt x="1047" y="1345"/>
                </a:cubicBezTo>
                <a:cubicBezTo>
                  <a:pt x="1055" y="1317"/>
                  <a:pt x="1058" y="1288"/>
                  <a:pt x="1058" y="1260"/>
                </a:cubicBezTo>
                <a:cubicBezTo>
                  <a:pt x="1058" y="1252"/>
                  <a:pt x="1058" y="1240"/>
                  <a:pt x="1055" y="1232"/>
                </a:cubicBezTo>
                <a:lnTo>
                  <a:pt x="1052" y="1190"/>
                </a:lnTo>
                <a:lnTo>
                  <a:pt x="1089" y="1209"/>
                </a:lnTo>
                <a:cubicBezTo>
                  <a:pt x="1148" y="1243"/>
                  <a:pt x="1216" y="1255"/>
                  <a:pt x="1250" y="1257"/>
                </a:cubicBezTo>
                <a:cubicBezTo>
                  <a:pt x="1247" y="1223"/>
                  <a:pt x="1239" y="1156"/>
                  <a:pt x="1202" y="1097"/>
                </a:cubicBezTo>
                <a:cubicBezTo>
                  <a:pt x="1191" y="1077"/>
                  <a:pt x="1179" y="1060"/>
                  <a:pt x="1165" y="1046"/>
                </a:cubicBezTo>
                <a:cubicBezTo>
                  <a:pt x="1159" y="1040"/>
                  <a:pt x="1154" y="1034"/>
                  <a:pt x="1148" y="1032"/>
                </a:cubicBezTo>
                <a:lnTo>
                  <a:pt x="1114" y="1006"/>
                </a:lnTo>
                <a:lnTo>
                  <a:pt x="1154" y="995"/>
                </a:lnTo>
                <a:cubicBezTo>
                  <a:pt x="1199" y="984"/>
                  <a:pt x="1236" y="958"/>
                  <a:pt x="1255" y="942"/>
                </a:cubicBezTo>
                <a:cubicBezTo>
                  <a:pt x="1236" y="925"/>
                  <a:pt x="1196" y="900"/>
                  <a:pt x="1154" y="889"/>
                </a:cubicBezTo>
                <a:cubicBezTo>
                  <a:pt x="1137" y="883"/>
                  <a:pt x="1123" y="883"/>
                  <a:pt x="1109" y="883"/>
                </a:cubicBezTo>
                <a:cubicBezTo>
                  <a:pt x="1044" y="883"/>
                  <a:pt x="985" y="923"/>
                  <a:pt x="959" y="945"/>
                </a:cubicBezTo>
                <a:cubicBezTo>
                  <a:pt x="985" y="975"/>
                  <a:pt x="1033" y="1043"/>
                  <a:pt x="1033" y="1122"/>
                </a:cubicBezTo>
                <a:cubicBezTo>
                  <a:pt x="1033" y="1139"/>
                  <a:pt x="1030" y="1156"/>
                  <a:pt x="1024" y="1178"/>
                </a:cubicBezTo>
                <a:cubicBezTo>
                  <a:pt x="1004" y="1257"/>
                  <a:pt x="945" y="1317"/>
                  <a:pt x="942" y="1319"/>
                </a:cubicBezTo>
                <a:lnTo>
                  <a:pt x="937" y="1328"/>
                </a:lnTo>
                <a:lnTo>
                  <a:pt x="922" y="1314"/>
                </a:lnTo>
                <a:cubicBezTo>
                  <a:pt x="920" y="1311"/>
                  <a:pt x="880" y="1271"/>
                  <a:pt x="855" y="1209"/>
                </a:cubicBezTo>
                <a:cubicBezTo>
                  <a:pt x="841" y="1223"/>
                  <a:pt x="824" y="1235"/>
                  <a:pt x="804" y="1246"/>
                </a:cubicBezTo>
                <a:cubicBezTo>
                  <a:pt x="714" y="1297"/>
                  <a:pt x="612" y="1300"/>
                  <a:pt x="601" y="1300"/>
                </a:cubicBezTo>
                <a:lnTo>
                  <a:pt x="578" y="1300"/>
                </a:lnTo>
                <a:lnTo>
                  <a:pt x="578" y="1277"/>
                </a:lnTo>
                <a:cubicBezTo>
                  <a:pt x="578" y="1274"/>
                  <a:pt x="578" y="1190"/>
                  <a:pt x="615" y="1108"/>
                </a:cubicBezTo>
                <a:cubicBezTo>
                  <a:pt x="587" y="1108"/>
                  <a:pt x="556" y="1102"/>
                  <a:pt x="525" y="1094"/>
                </a:cubicBezTo>
                <a:cubicBezTo>
                  <a:pt x="386" y="1057"/>
                  <a:pt x="288" y="958"/>
                  <a:pt x="285" y="954"/>
                </a:cubicBezTo>
                <a:lnTo>
                  <a:pt x="271" y="940"/>
                </a:lnTo>
                <a:lnTo>
                  <a:pt x="285" y="925"/>
                </a:lnTo>
                <a:cubicBezTo>
                  <a:pt x="288" y="923"/>
                  <a:pt x="369" y="838"/>
                  <a:pt x="488" y="796"/>
                </a:cubicBezTo>
                <a:lnTo>
                  <a:pt x="485" y="793"/>
                </a:lnTo>
                <a:cubicBezTo>
                  <a:pt x="468" y="776"/>
                  <a:pt x="454" y="759"/>
                  <a:pt x="440" y="739"/>
                </a:cubicBezTo>
                <a:cubicBezTo>
                  <a:pt x="231" y="745"/>
                  <a:pt x="53" y="892"/>
                  <a:pt x="0" y="940"/>
                </a:cubicBezTo>
                <a:cubicBezTo>
                  <a:pt x="53" y="987"/>
                  <a:pt x="237" y="1139"/>
                  <a:pt x="448" y="1139"/>
                </a:cubicBezTo>
                <a:lnTo>
                  <a:pt x="488" y="1142"/>
                </a:lnTo>
                <a:close/>
                <a:moveTo>
                  <a:pt x="1518" y="1520"/>
                </a:moveTo>
                <a:cubicBezTo>
                  <a:pt x="1515" y="1463"/>
                  <a:pt x="1498" y="1302"/>
                  <a:pt x="1411" y="1176"/>
                </a:cubicBezTo>
                <a:cubicBezTo>
                  <a:pt x="1397" y="1153"/>
                  <a:pt x="1380" y="1133"/>
                  <a:pt x="1363" y="1119"/>
                </a:cubicBezTo>
                <a:cubicBezTo>
                  <a:pt x="1354" y="1111"/>
                  <a:pt x="1343" y="1102"/>
                  <a:pt x="1334" y="1094"/>
                </a:cubicBezTo>
                <a:lnTo>
                  <a:pt x="1303" y="1068"/>
                </a:lnTo>
                <a:lnTo>
                  <a:pt x="1343" y="1057"/>
                </a:lnTo>
                <a:cubicBezTo>
                  <a:pt x="1439" y="1032"/>
                  <a:pt x="1515" y="972"/>
                  <a:pt x="1546" y="945"/>
                </a:cubicBezTo>
                <a:cubicBezTo>
                  <a:pt x="1515" y="917"/>
                  <a:pt x="1436" y="858"/>
                  <a:pt x="1343" y="832"/>
                </a:cubicBezTo>
                <a:cubicBezTo>
                  <a:pt x="1303" y="821"/>
                  <a:pt x="1267" y="818"/>
                  <a:pt x="1230" y="821"/>
                </a:cubicBezTo>
                <a:lnTo>
                  <a:pt x="1188" y="824"/>
                </a:lnTo>
                <a:lnTo>
                  <a:pt x="1207" y="787"/>
                </a:lnTo>
                <a:cubicBezTo>
                  <a:pt x="1241" y="728"/>
                  <a:pt x="1253" y="660"/>
                  <a:pt x="1255" y="626"/>
                </a:cubicBezTo>
                <a:cubicBezTo>
                  <a:pt x="1222" y="629"/>
                  <a:pt x="1154" y="638"/>
                  <a:pt x="1095" y="674"/>
                </a:cubicBezTo>
                <a:cubicBezTo>
                  <a:pt x="1075" y="686"/>
                  <a:pt x="1058" y="697"/>
                  <a:pt x="1044" y="711"/>
                </a:cubicBezTo>
                <a:cubicBezTo>
                  <a:pt x="1038" y="717"/>
                  <a:pt x="1033" y="722"/>
                  <a:pt x="1030" y="728"/>
                </a:cubicBezTo>
                <a:lnTo>
                  <a:pt x="1004" y="762"/>
                </a:lnTo>
                <a:lnTo>
                  <a:pt x="993" y="717"/>
                </a:lnTo>
                <a:cubicBezTo>
                  <a:pt x="982" y="672"/>
                  <a:pt x="956" y="635"/>
                  <a:pt x="939" y="615"/>
                </a:cubicBezTo>
                <a:cubicBezTo>
                  <a:pt x="922" y="635"/>
                  <a:pt x="897" y="674"/>
                  <a:pt x="886" y="717"/>
                </a:cubicBezTo>
                <a:cubicBezTo>
                  <a:pt x="880" y="734"/>
                  <a:pt x="880" y="748"/>
                  <a:pt x="880" y="762"/>
                </a:cubicBezTo>
                <a:cubicBezTo>
                  <a:pt x="880" y="827"/>
                  <a:pt x="920" y="886"/>
                  <a:pt x="942" y="911"/>
                </a:cubicBezTo>
                <a:cubicBezTo>
                  <a:pt x="973" y="886"/>
                  <a:pt x="1041" y="838"/>
                  <a:pt x="1120" y="838"/>
                </a:cubicBezTo>
                <a:cubicBezTo>
                  <a:pt x="1137" y="838"/>
                  <a:pt x="1154" y="841"/>
                  <a:pt x="1176" y="846"/>
                </a:cubicBezTo>
                <a:cubicBezTo>
                  <a:pt x="1255" y="866"/>
                  <a:pt x="1315" y="925"/>
                  <a:pt x="1318" y="928"/>
                </a:cubicBezTo>
                <a:lnTo>
                  <a:pt x="1332" y="942"/>
                </a:lnTo>
                <a:lnTo>
                  <a:pt x="1312" y="957"/>
                </a:lnTo>
                <a:cubicBezTo>
                  <a:pt x="1309" y="958"/>
                  <a:pt x="1270" y="998"/>
                  <a:pt x="1207" y="1023"/>
                </a:cubicBezTo>
                <a:cubicBezTo>
                  <a:pt x="1222" y="1037"/>
                  <a:pt x="1233" y="1054"/>
                  <a:pt x="1244" y="1074"/>
                </a:cubicBezTo>
                <a:cubicBezTo>
                  <a:pt x="1298" y="1167"/>
                  <a:pt x="1298" y="1274"/>
                  <a:pt x="1298" y="1277"/>
                </a:cubicBezTo>
                <a:lnTo>
                  <a:pt x="1298" y="1297"/>
                </a:lnTo>
                <a:lnTo>
                  <a:pt x="1278" y="1297"/>
                </a:lnTo>
                <a:cubicBezTo>
                  <a:pt x="1267" y="1297"/>
                  <a:pt x="1188" y="1297"/>
                  <a:pt x="1109" y="1260"/>
                </a:cubicBezTo>
                <a:cubicBezTo>
                  <a:pt x="1109" y="1288"/>
                  <a:pt x="1103" y="1319"/>
                  <a:pt x="1095" y="1350"/>
                </a:cubicBezTo>
                <a:cubicBezTo>
                  <a:pt x="1058" y="1489"/>
                  <a:pt x="959" y="1587"/>
                  <a:pt x="954" y="1590"/>
                </a:cubicBezTo>
                <a:lnTo>
                  <a:pt x="937" y="1607"/>
                </a:lnTo>
                <a:lnTo>
                  <a:pt x="922" y="1593"/>
                </a:lnTo>
                <a:cubicBezTo>
                  <a:pt x="920" y="1590"/>
                  <a:pt x="835" y="1508"/>
                  <a:pt x="793" y="1390"/>
                </a:cubicBezTo>
                <a:lnTo>
                  <a:pt x="790" y="1393"/>
                </a:lnTo>
                <a:cubicBezTo>
                  <a:pt x="773" y="1410"/>
                  <a:pt x="756" y="1424"/>
                  <a:pt x="736" y="1438"/>
                </a:cubicBezTo>
                <a:cubicBezTo>
                  <a:pt x="742" y="1647"/>
                  <a:pt x="889" y="1824"/>
                  <a:pt x="937" y="1878"/>
                </a:cubicBezTo>
                <a:cubicBezTo>
                  <a:pt x="985" y="1824"/>
                  <a:pt x="1137" y="1641"/>
                  <a:pt x="1137" y="1429"/>
                </a:cubicBezTo>
                <a:lnTo>
                  <a:pt x="1137" y="1390"/>
                </a:lnTo>
                <a:lnTo>
                  <a:pt x="1171" y="1412"/>
                </a:lnTo>
                <a:cubicBezTo>
                  <a:pt x="1301" y="1500"/>
                  <a:pt x="1461" y="1517"/>
                  <a:pt x="1518" y="1520"/>
                </a:cubicBezTo>
                <a:close/>
                <a:moveTo>
                  <a:pt x="1385" y="739"/>
                </a:moveTo>
                <a:lnTo>
                  <a:pt x="1408" y="705"/>
                </a:lnTo>
                <a:cubicBezTo>
                  <a:pt x="1498" y="579"/>
                  <a:pt x="1512" y="418"/>
                  <a:pt x="1515" y="361"/>
                </a:cubicBezTo>
                <a:cubicBezTo>
                  <a:pt x="1456" y="364"/>
                  <a:pt x="1298" y="381"/>
                  <a:pt x="1171" y="468"/>
                </a:cubicBezTo>
                <a:cubicBezTo>
                  <a:pt x="1148" y="483"/>
                  <a:pt x="1131" y="500"/>
                  <a:pt x="1114" y="516"/>
                </a:cubicBezTo>
                <a:cubicBezTo>
                  <a:pt x="1106" y="525"/>
                  <a:pt x="1097" y="536"/>
                  <a:pt x="1089" y="545"/>
                </a:cubicBezTo>
                <a:lnTo>
                  <a:pt x="1064" y="576"/>
                </a:lnTo>
                <a:lnTo>
                  <a:pt x="1052" y="536"/>
                </a:lnTo>
                <a:cubicBezTo>
                  <a:pt x="1027" y="440"/>
                  <a:pt x="968" y="364"/>
                  <a:pt x="939" y="333"/>
                </a:cubicBezTo>
                <a:cubicBezTo>
                  <a:pt x="911" y="364"/>
                  <a:pt x="852" y="443"/>
                  <a:pt x="827" y="536"/>
                </a:cubicBezTo>
                <a:cubicBezTo>
                  <a:pt x="818" y="564"/>
                  <a:pt x="815" y="593"/>
                  <a:pt x="815" y="621"/>
                </a:cubicBezTo>
                <a:cubicBezTo>
                  <a:pt x="815" y="629"/>
                  <a:pt x="815" y="641"/>
                  <a:pt x="818" y="649"/>
                </a:cubicBezTo>
                <a:lnTo>
                  <a:pt x="821" y="691"/>
                </a:lnTo>
                <a:lnTo>
                  <a:pt x="784" y="672"/>
                </a:lnTo>
                <a:cubicBezTo>
                  <a:pt x="725" y="638"/>
                  <a:pt x="657" y="626"/>
                  <a:pt x="623" y="624"/>
                </a:cubicBezTo>
                <a:cubicBezTo>
                  <a:pt x="626" y="657"/>
                  <a:pt x="635" y="725"/>
                  <a:pt x="671" y="784"/>
                </a:cubicBezTo>
                <a:cubicBezTo>
                  <a:pt x="683" y="804"/>
                  <a:pt x="694" y="821"/>
                  <a:pt x="708" y="835"/>
                </a:cubicBezTo>
                <a:cubicBezTo>
                  <a:pt x="714" y="841"/>
                  <a:pt x="719" y="846"/>
                  <a:pt x="725" y="849"/>
                </a:cubicBezTo>
                <a:lnTo>
                  <a:pt x="759" y="875"/>
                </a:lnTo>
                <a:lnTo>
                  <a:pt x="719" y="886"/>
                </a:lnTo>
                <a:cubicBezTo>
                  <a:pt x="674" y="897"/>
                  <a:pt x="637" y="923"/>
                  <a:pt x="618" y="940"/>
                </a:cubicBezTo>
                <a:cubicBezTo>
                  <a:pt x="637" y="957"/>
                  <a:pt x="677" y="981"/>
                  <a:pt x="719" y="992"/>
                </a:cubicBezTo>
                <a:cubicBezTo>
                  <a:pt x="736" y="998"/>
                  <a:pt x="750" y="998"/>
                  <a:pt x="764" y="998"/>
                </a:cubicBezTo>
                <a:cubicBezTo>
                  <a:pt x="829" y="998"/>
                  <a:pt x="889" y="958"/>
                  <a:pt x="914" y="937"/>
                </a:cubicBezTo>
                <a:cubicBezTo>
                  <a:pt x="889" y="906"/>
                  <a:pt x="841" y="838"/>
                  <a:pt x="841" y="759"/>
                </a:cubicBezTo>
                <a:cubicBezTo>
                  <a:pt x="841" y="742"/>
                  <a:pt x="843" y="725"/>
                  <a:pt x="849" y="703"/>
                </a:cubicBezTo>
                <a:cubicBezTo>
                  <a:pt x="869" y="624"/>
                  <a:pt x="928" y="564"/>
                  <a:pt x="931" y="562"/>
                </a:cubicBezTo>
                <a:lnTo>
                  <a:pt x="945" y="547"/>
                </a:lnTo>
                <a:lnTo>
                  <a:pt x="959" y="562"/>
                </a:lnTo>
                <a:cubicBezTo>
                  <a:pt x="962" y="564"/>
                  <a:pt x="1001" y="604"/>
                  <a:pt x="1027" y="666"/>
                </a:cubicBezTo>
                <a:cubicBezTo>
                  <a:pt x="1041" y="652"/>
                  <a:pt x="1058" y="641"/>
                  <a:pt x="1078" y="629"/>
                </a:cubicBezTo>
                <a:cubicBezTo>
                  <a:pt x="1168" y="579"/>
                  <a:pt x="1270" y="576"/>
                  <a:pt x="1281" y="576"/>
                </a:cubicBezTo>
                <a:lnTo>
                  <a:pt x="1303" y="576"/>
                </a:lnTo>
                <a:lnTo>
                  <a:pt x="1303" y="598"/>
                </a:lnTo>
                <a:cubicBezTo>
                  <a:pt x="1303" y="601"/>
                  <a:pt x="1303" y="686"/>
                  <a:pt x="1267" y="768"/>
                </a:cubicBezTo>
                <a:cubicBezTo>
                  <a:pt x="1295" y="768"/>
                  <a:pt x="1326" y="773"/>
                  <a:pt x="1357" y="782"/>
                </a:cubicBezTo>
                <a:cubicBezTo>
                  <a:pt x="1495" y="818"/>
                  <a:pt x="1594" y="917"/>
                  <a:pt x="1597" y="923"/>
                </a:cubicBezTo>
                <a:lnTo>
                  <a:pt x="1611" y="937"/>
                </a:lnTo>
                <a:lnTo>
                  <a:pt x="1591" y="957"/>
                </a:lnTo>
                <a:cubicBezTo>
                  <a:pt x="1588" y="958"/>
                  <a:pt x="1507" y="1043"/>
                  <a:pt x="1388" y="1085"/>
                </a:cubicBezTo>
                <a:lnTo>
                  <a:pt x="1391" y="1088"/>
                </a:lnTo>
                <a:cubicBezTo>
                  <a:pt x="1408" y="1105"/>
                  <a:pt x="1422" y="1122"/>
                  <a:pt x="1436" y="1142"/>
                </a:cubicBezTo>
                <a:cubicBezTo>
                  <a:pt x="1645" y="1136"/>
                  <a:pt x="1823" y="989"/>
                  <a:pt x="1876" y="942"/>
                </a:cubicBezTo>
                <a:cubicBezTo>
                  <a:pt x="1823" y="894"/>
                  <a:pt x="1639" y="742"/>
                  <a:pt x="1428" y="742"/>
                </a:cubicBezTo>
                <a:lnTo>
                  <a:pt x="1385" y="739"/>
                </a:lnTo>
                <a:close/>
                <a:moveTo>
                  <a:pt x="5752" y="604"/>
                </a:moveTo>
                <a:lnTo>
                  <a:pt x="5518" y="54"/>
                </a:lnTo>
                <a:lnTo>
                  <a:pt x="5487" y="62"/>
                </a:lnTo>
                <a:cubicBezTo>
                  <a:pt x="5479" y="79"/>
                  <a:pt x="5470" y="99"/>
                  <a:pt x="5462" y="119"/>
                </a:cubicBezTo>
                <a:lnTo>
                  <a:pt x="5244" y="601"/>
                </a:lnTo>
                <a:cubicBezTo>
                  <a:pt x="5219" y="657"/>
                  <a:pt x="5213" y="666"/>
                  <a:pt x="5174" y="672"/>
                </a:cubicBezTo>
                <a:lnTo>
                  <a:pt x="5154" y="674"/>
                </a:lnTo>
                <a:lnTo>
                  <a:pt x="5154" y="694"/>
                </a:lnTo>
                <a:lnTo>
                  <a:pt x="5374" y="694"/>
                </a:lnTo>
                <a:lnTo>
                  <a:pt x="5374" y="674"/>
                </a:lnTo>
                <a:lnTo>
                  <a:pt x="5312" y="666"/>
                </a:lnTo>
                <a:cubicBezTo>
                  <a:pt x="5301" y="666"/>
                  <a:pt x="5287" y="663"/>
                  <a:pt x="5287" y="643"/>
                </a:cubicBezTo>
                <a:cubicBezTo>
                  <a:pt x="5287" y="635"/>
                  <a:pt x="5295" y="610"/>
                  <a:pt x="5307" y="579"/>
                </a:cubicBezTo>
                <a:lnTo>
                  <a:pt x="5360" y="446"/>
                </a:lnTo>
                <a:cubicBezTo>
                  <a:pt x="5397" y="440"/>
                  <a:pt x="5434" y="437"/>
                  <a:pt x="5470" y="437"/>
                </a:cubicBezTo>
                <a:cubicBezTo>
                  <a:pt x="5510" y="437"/>
                  <a:pt x="5546" y="440"/>
                  <a:pt x="5586" y="446"/>
                </a:cubicBezTo>
                <a:lnTo>
                  <a:pt x="5659" y="626"/>
                </a:lnTo>
                <a:cubicBezTo>
                  <a:pt x="5662" y="632"/>
                  <a:pt x="5665" y="641"/>
                  <a:pt x="5665" y="646"/>
                </a:cubicBezTo>
                <a:cubicBezTo>
                  <a:pt x="5665" y="657"/>
                  <a:pt x="5651" y="660"/>
                  <a:pt x="5631" y="663"/>
                </a:cubicBezTo>
                <a:lnTo>
                  <a:pt x="5583" y="672"/>
                </a:lnTo>
                <a:lnTo>
                  <a:pt x="5583" y="691"/>
                </a:lnTo>
                <a:lnTo>
                  <a:pt x="5843" y="691"/>
                </a:lnTo>
                <a:lnTo>
                  <a:pt x="5843" y="674"/>
                </a:lnTo>
                <a:lnTo>
                  <a:pt x="5800" y="669"/>
                </a:lnTo>
                <a:cubicBezTo>
                  <a:pt x="5781" y="663"/>
                  <a:pt x="5769" y="643"/>
                  <a:pt x="5752" y="604"/>
                </a:cubicBezTo>
                <a:close/>
                <a:moveTo>
                  <a:pt x="5470" y="409"/>
                </a:moveTo>
                <a:cubicBezTo>
                  <a:pt x="5439" y="409"/>
                  <a:pt x="5405" y="412"/>
                  <a:pt x="5374" y="415"/>
                </a:cubicBezTo>
                <a:lnTo>
                  <a:pt x="5473" y="184"/>
                </a:lnTo>
                <a:lnTo>
                  <a:pt x="5569" y="415"/>
                </a:lnTo>
                <a:cubicBezTo>
                  <a:pt x="5538" y="409"/>
                  <a:pt x="5504" y="409"/>
                  <a:pt x="5470" y="409"/>
                </a:cubicBezTo>
                <a:close/>
                <a:moveTo>
                  <a:pt x="4652" y="220"/>
                </a:moveTo>
                <a:cubicBezTo>
                  <a:pt x="4674" y="110"/>
                  <a:pt x="4677" y="96"/>
                  <a:pt x="4824" y="96"/>
                </a:cubicBezTo>
                <a:lnTo>
                  <a:pt x="4878" y="96"/>
                </a:lnTo>
                <a:lnTo>
                  <a:pt x="4878" y="550"/>
                </a:lnTo>
                <a:cubicBezTo>
                  <a:pt x="4878" y="666"/>
                  <a:pt x="4878" y="672"/>
                  <a:pt x="4821" y="674"/>
                </a:cubicBezTo>
                <a:lnTo>
                  <a:pt x="4782" y="677"/>
                </a:lnTo>
                <a:lnTo>
                  <a:pt x="4782" y="697"/>
                </a:lnTo>
                <a:lnTo>
                  <a:pt x="5072" y="697"/>
                </a:lnTo>
                <a:lnTo>
                  <a:pt x="5072" y="674"/>
                </a:lnTo>
                <a:lnTo>
                  <a:pt x="5036" y="672"/>
                </a:lnTo>
                <a:cubicBezTo>
                  <a:pt x="4976" y="669"/>
                  <a:pt x="4976" y="663"/>
                  <a:pt x="4976" y="547"/>
                </a:cubicBezTo>
                <a:lnTo>
                  <a:pt x="4976" y="93"/>
                </a:lnTo>
                <a:lnTo>
                  <a:pt x="5030" y="93"/>
                </a:lnTo>
                <a:cubicBezTo>
                  <a:pt x="5177" y="93"/>
                  <a:pt x="5180" y="107"/>
                  <a:pt x="5202" y="217"/>
                </a:cubicBezTo>
                <a:lnTo>
                  <a:pt x="5228" y="217"/>
                </a:lnTo>
                <a:cubicBezTo>
                  <a:pt x="5228" y="215"/>
                  <a:pt x="5230" y="189"/>
                  <a:pt x="5230" y="175"/>
                </a:cubicBezTo>
                <a:cubicBezTo>
                  <a:pt x="5230" y="130"/>
                  <a:pt x="5222" y="88"/>
                  <a:pt x="5219" y="65"/>
                </a:cubicBezTo>
                <a:lnTo>
                  <a:pt x="4635" y="65"/>
                </a:lnTo>
                <a:cubicBezTo>
                  <a:pt x="4632" y="85"/>
                  <a:pt x="4624" y="130"/>
                  <a:pt x="4624" y="175"/>
                </a:cubicBezTo>
                <a:cubicBezTo>
                  <a:pt x="4624" y="186"/>
                  <a:pt x="4626" y="212"/>
                  <a:pt x="4626" y="217"/>
                </a:cubicBezTo>
                <a:lnTo>
                  <a:pt x="4652" y="217"/>
                </a:lnTo>
                <a:lnTo>
                  <a:pt x="4652" y="220"/>
                </a:lnTo>
                <a:close/>
                <a:moveTo>
                  <a:pt x="3456" y="54"/>
                </a:moveTo>
                <a:cubicBezTo>
                  <a:pt x="3253" y="54"/>
                  <a:pt x="3078" y="181"/>
                  <a:pt x="3078" y="387"/>
                </a:cubicBezTo>
                <a:cubicBezTo>
                  <a:pt x="3078" y="593"/>
                  <a:pt x="3228" y="711"/>
                  <a:pt x="3437" y="711"/>
                </a:cubicBezTo>
                <a:cubicBezTo>
                  <a:pt x="3643" y="711"/>
                  <a:pt x="3811" y="587"/>
                  <a:pt x="3811" y="378"/>
                </a:cubicBezTo>
                <a:cubicBezTo>
                  <a:pt x="3811" y="164"/>
                  <a:pt x="3650" y="54"/>
                  <a:pt x="3456" y="54"/>
                </a:cubicBezTo>
                <a:close/>
                <a:moveTo>
                  <a:pt x="3456" y="677"/>
                </a:moveTo>
                <a:cubicBezTo>
                  <a:pt x="3298" y="677"/>
                  <a:pt x="3188" y="562"/>
                  <a:pt x="3188" y="367"/>
                </a:cubicBezTo>
                <a:cubicBezTo>
                  <a:pt x="3188" y="203"/>
                  <a:pt x="3281" y="82"/>
                  <a:pt x="3437" y="82"/>
                </a:cubicBezTo>
                <a:cubicBezTo>
                  <a:pt x="3600" y="82"/>
                  <a:pt x="3698" y="217"/>
                  <a:pt x="3698" y="398"/>
                </a:cubicBezTo>
                <a:cubicBezTo>
                  <a:pt x="3701" y="539"/>
                  <a:pt x="3634" y="677"/>
                  <a:pt x="3456" y="677"/>
                </a:cubicBezTo>
                <a:close/>
                <a:moveTo>
                  <a:pt x="7251" y="669"/>
                </a:moveTo>
                <a:cubicBezTo>
                  <a:pt x="7223" y="663"/>
                  <a:pt x="7214" y="643"/>
                  <a:pt x="7197" y="604"/>
                </a:cubicBezTo>
                <a:lnTo>
                  <a:pt x="6963" y="54"/>
                </a:lnTo>
                <a:lnTo>
                  <a:pt x="6932" y="62"/>
                </a:lnTo>
                <a:cubicBezTo>
                  <a:pt x="6923" y="79"/>
                  <a:pt x="6915" y="99"/>
                  <a:pt x="6907" y="119"/>
                </a:cubicBezTo>
                <a:lnTo>
                  <a:pt x="6689" y="601"/>
                </a:lnTo>
                <a:cubicBezTo>
                  <a:pt x="6664" y="657"/>
                  <a:pt x="6658" y="666"/>
                  <a:pt x="6619" y="672"/>
                </a:cubicBezTo>
                <a:lnTo>
                  <a:pt x="6599" y="674"/>
                </a:lnTo>
                <a:lnTo>
                  <a:pt x="6599" y="694"/>
                </a:lnTo>
                <a:lnTo>
                  <a:pt x="6819" y="694"/>
                </a:lnTo>
                <a:lnTo>
                  <a:pt x="6819" y="674"/>
                </a:lnTo>
                <a:lnTo>
                  <a:pt x="6757" y="666"/>
                </a:lnTo>
                <a:cubicBezTo>
                  <a:pt x="6746" y="666"/>
                  <a:pt x="6732" y="663"/>
                  <a:pt x="6732" y="643"/>
                </a:cubicBezTo>
                <a:cubicBezTo>
                  <a:pt x="6732" y="635"/>
                  <a:pt x="6740" y="610"/>
                  <a:pt x="6751" y="579"/>
                </a:cubicBezTo>
                <a:lnTo>
                  <a:pt x="6805" y="446"/>
                </a:lnTo>
                <a:cubicBezTo>
                  <a:pt x="6842" y="440"/>
                  <a:pt x="6878" y="437"/>
                  <a:pt x="6915" y="437"/>
                </a:cubicBezTo>
                <a:cubicBezTo>
                  <a:pt x="6954" y="437"/>
                  <a:pt x="6991" y="440"/>
                  <a:pt x="7031" y="446"/>
                </a:cubicBezTo>
                <a:lnTo>
                  <a:pt x="7104" y="626"/>
                </a:lnTo>
                <a:cubicBezTo>
                  <a:pt x="7107" y="632"/>
                  <a:pt x="7110" y="641"/>
                  <a:pt x="7110" y="646"/>
                </a:cubicBezTo>
                <a:cubicBezTo>
                  <a:pt x="7110" y="657"/>
                  <a:pt x="7096" y="660"/>
                  <a:pt x="7076" y="663"/>
                </a:cubicBezTo>
                <a:lnTo>
                  <a:pt x="7028" y="672"/>
                </a:lnTo>
                <a:lnTo>
                  <a:pt x="7028" y="691"/>
                </a:lnTo>
                <a:lnTo>
                  <a:pt x="7287" y="691"/>
                </a:lnTo>
                <a:lnTo>
                  <a:pt x="7287" y="674"/>
                </a:lnTo>
                <a:lnTo>
                  <a:pt x="7251" y="669"/>
                </a:lnTo>
                <a:close/>
                <a:moveTo>
                  <a:pt x="6915" y="409"/>
                </a:moveTo>
                <a:cubicBezTo>
                  <a:pt x="6884" y="409"/>
                  <a:pt x="6850" y="412"/>
                  <a:pt x="6819" y="415"/>
                </a:cubicBezTo>
                <a:lnTo>
                  <a:pt x="6918" y="184"/>
                </a:lnTo>
                <a:lnTo>
                  <a:pt x="7014" y="415"/>
                </a:lnTo>
                <a:cubicBezTo>
                  <a:pt x="6983" y="409"/>
                  <a:pt x="6949" y="409"/>
                  <a:pt x="6915" y="409"/>
                </a:cubicBezTo>
                <a:close/>
                <a:moveTo>
                  <a:pt x="2867" y="240"/>
                </a:moveTo>
                <a:cubicBezTo>
                  <a:pt x="2867" y="302"/>
                  <a:pt x="2884" y="500"/>
                  <a:pt x="2884" y="607"/>
                </a:cubicBezTo>
                <a:cubicBezTo>
                  <a:pt x="2884" y="652"/>
                  <a:pt x="2881" y="666"/>
                  <a:pt x="2836" y="672"/>
                </a:cubicBezTo>
                <a:lnTo>
                  <a:pt x="2796" y="677"/>
                </a:lnTo>
                <a:lnTo>
                  <a:pt x="2796" y="697"/>
                </a:lnTo>
                <a:lnTo>
                  <a:pt x="3064" y="697"/>
                </a:lnTo>
                <a:lnTo>
                  <a:pt x="3064" y="674"/>
                </a:lnTo>
                <a:lnTo>
                  <a:pt x="3033" y="669"/>
                </a:lnTo>
                <a:cubicBezTo>
                  <a:pt x="3013" y="666"/>
                  <a:pt x="2999" y="660"/>
                  <a:pt x="2994" y="652"/>
                </a:cubicBezTo>
                <a:cubicBezTo>
                  <a:pt x="2985" y="638"/>
                  <a:pt x="2977" y="545"/>
                  <a:pt x="2974" y="466"/>
                </a:cubicBezTo>
                <a:lnTo>
                  <a:pt x="2965" y="302"/>
                </a:lnTo>
                <a:cubicBezTo>
                  <a:pt x="2957" y="175"/>
                  <a:pt x="2951" y="71"/>
                  <a:pt x="2951" y="62"/>
                </a:cubicBezTo>
                <a:lnTo>
                  <a:pt x="2923" y="71"/>
                </a:lnTo>
                <a:cubicBezTo>
                  <a:pt x="2903" y="119"/>
                  <a:pt x="2669" y="525"/>
                  <a:pt x="2635" y="573"/>
                </a:cubicBezTo>
                <a:cubicBezTo>
                  <a:pt x="2604" y="519"/>
                  <a:pt x="2364" y="110"/>
                  <a:pt x="2333" y="62"/>
                </a:cubicBezTo>
                <a:lnTo>
                  <a:pt x="2305" y="71"/>
                </a:lnTo>
                <a:cubicBezTo>
                  <a:pt x="2305" y="96"/>
                  <a:pt x="2297" y="201"/>
                  <a:pt x="2294" y="263"/>
                </a:cubicBezTo>
                <a:lnTo>
                  <a:pt x="2277" y="502"/>
                </a:lnTo>
                <a:cubicBezTo>
                  <a:pt x="2271" y="590"/>
                  <a:pt x="2263" y="649"/>
                  <a:pt x="2252" y="660"/>
                </a:cubicBezTo>
                <a:cubicBezTo>
                  <a:pt x="2246" y="666"/>
                  <a:pt x="2235" y="669"/>
                  <a:pt x="2218" y="672"/>
                </a:cubicBezTo>
                <a:lnTo>
                  <a:pt x="2192" y="674"/>
                </a:lnTo>
                <a:lnTo>
                  <a:pt x="2192" y="694"/>
                </a:lnTo>
                <a:lnTo>
                  <a:pt x="2410" y="694"/>
                </a:lnTo>
                <a:lnTo>
                  <a:pt x="2410" y="674"/>
                </a:lnTo>
                <a:lnTo>
                  <a:pt x="2367" y="669"/>
                </a:lnTo>
                <a:cubicBezTo>
                  <a:pt x="2319" y="663"/>
                  <a:pt x="2319" y="649"/>
                  <a:pt x="2319" y="593"/>
                </a:cubicBezTo>
                <a:cubicBezTo>
                  <a:pt x="2319" y="564"/>
                  <a:pt x="2333" y="294"/>
                  <a:pt x="2336" y="240"/>
                </a:cubicBezTo>
                <a:lnTo>
                  <a:pt x="2339" y="240"/>
                </a:lnTo>
                <a:cubicBezTo>
                  <a:pt x="2347" y="260"/>
                  <a:pt x="2356" y="277"/>
                  <a:pt x="2367" y="296"/>
                </a:cubicBezTo>
                <a:cubicBezTo>
                  <a:pt x="2441" y="423"/>
                  <a:pt x="2573" y="655"/>
                  <a:pt x="2596" y="697"/>
                </a:cubicBezTo>
                <a:lnTo>
                  <a:pt x="2624" y="686"/>
                </a:lnTo>
                <a:cubicBezTo>
                  <a:pt x="2630" y="677"/>
                  <a:pt x="2632" y="666"/>
                  <a:pt x="2638" y="655"/>
                </a:cubicBezTo>
                <a:cubicBezTo>
                  <a:pt x="2743" y="468"/>
                  <a:pt x="2847" y="279"/>
                  <a:pt x="2867" y="240"/>
                </a:cubicBezTo>
                <a:close/>
                <a:moveTo>
                  <a:pt x="4059" y="674"/>
                </a:moveTo>
                <a:lnTo>
                  <a:pt x="4023" y="672"/>
                </a:lnTo>
                <a:cubicBezTo>
                  <a:pt x="3969" y="666"/>
                  <a:pt x="3969" y="641"/>
                  <a:pt x="3969" y="536"/>
                </a:cubicBezTo>
                <a:lnTo>
                  <a:pt x="3969" y="217"/>
                </a:lnTo>
                <a:lnTo>
                  <a:pt x="4282" y="519"/>
                </a:lnTo>
                <a:cubicBezTo>
                  <a:pt x="4392" y="621"/>
                  <a:pt x="4457" y="683"/>
                  <a:pt x="4480" y="705"/>
                </a:cubicBezTo>
                <a:lnTo>
                  <a:pt x="4502" y="697"/>
                </a:lnTo>
                <a:lnTo>
                  <a:pt x="4502" y="226"/>
                </a:lnTo>
                <a:cubicBezTo>
                  <a:pt x="4502" y="124"/>
                  <a:pt x="4511" y="93"/>
                  <a:pt x="4547" y="90"/>
                </a:cubicBezTo>
                <a:lnTo>
                  <a:pt x="4584" y="88"/>
                </a:lnTo>
                <a:lnTo>
                  <a:pt x="4584" y="68"/>
                </a:lnTo>
                <a:lnTo>
                  <a:pt x="4358" y="68"/>
                </a:lnTo>
                <a:lnTo>
                  <a:pt x="4358" y="88"/>
                </a:lnTo>
                <a:lnTo>
                  <a:pt x="4395" y="90"/>
                </a:lnTo>
                <a:cubicBezTo>
                  <a:pt x="4452" y="96"/>
                  <a:pt x="4452" y="122"/>
                  <a:pt x="4452" y="226"/>
                </a:cubicBezTo>
                <a:lnTo>
                  <a:pt x="4452" y="553"/>
                </a:lnTo>
                <a:cubicBezTo>
                  <a:pt x="4339" y="452"/>
                  <a:pt x="4028" y="161"/>
                  <a:pt x="3941" y="59"/>
                </a:cubicBezTo>
                <a:lnTo>
                  <a:pt x="3915" y="68"/>
                </a:lnTo>
                <a:lnTo>
                  <a:pt x="3915" y="536"/>
                </a:lnTo>
                <a:cubicBezTo>
                  <a:pt x="3915" y="638"/>
                  <a:pt x="3907" y="669"/>
                  <a:pt x="3867" y="672"/>
                </a:cubicBezTo>
                <a:lnTo>
                  <a:pt x="3831" y="674"/>
                </a:lnTo>
                <a:lnTo>
                  <a:pt x="3831" y="694"/>
                </a:lnTo>
                <a:lnTo>
                  <a:pt x="4056" y="694"/>
                </a:lnTo>
                <a:lnTo>
                  <a:pt x="4056" y="674"/>
                </a:lnTo>
                <a:lnTo>
                  <a:pt x="4059" y="674"/>
                </a:lnTo>
                <a:close/>
                <a:moveTo>
                  <a:pt x="6105" y="674"/>
                </a:moveTo>
                <a:lnTo>
                  <a:pt x="6068" y="672"/>
                </a:lnTo>
                <a:cubicBezTo>
                  <a:pt x="6015" y="666"/>
                  <a:pt x="6015" y="641"/>
                  <a:pt x="6015" y="536"/>
                </a:cubicBezTo>
                <a:lnTo>
                  <a:pt x="6015" y="217"/>
                </a:lnTo>
                <a:lnTo>
                  <a:pt x="6328" y="519"/>
                </a:lnTo>
                <a:cubicBezTo>
                  <a:pt x="6438" y="621"/>
                  <a:pt x="6503" y="683"/>
                  <a:pt x="6526" y="705"/>
                </a:cubicBezTo>
                <a:lnTo>
                  <a:pt x="6548" y="697"/>
                </a:lnTo>
                <a:lnTo>
                  <a:pt x="6548" y="226"/>
                </a:lnTo>
                <a:cubicBezTo>
                  <a:pt x="6548" y="124"/>
                  <a:pt x="6557" y="93"/>
                  <a:pt x="6593" y="90"/>
                </a:cubicBezTo>
                <a:lnTo>
                  <a:pt x="6630" y="88"/>
                </a:lnTo>
                <a:lnTo>
                  <a:pt x="6630" y="68"/>
                </a:lnTo>
                <a:lnTo>
                  <a:pt x="6404" y="68"/>
                </a:lnTo>
                <a:lnTo>
                  <a:pt x="6404" y="88"/>
                </a:lnTo>
                <a:lnTo>
                  <a:pt x="6441" y="90"/>
                </a:lnTo>
                <a:cubicBezTo>
                  <a:pt x="6497" y="96"/>
                  <a:pt x="6497" y="122"/>
                  <a:pt x="6497" y="226"/>
                </a:cubicBezTo>
                <a:lnTo>
                  <a:pt x="6497" y="553"/>
                </a:lnTo>
                <a:cubicBezTo>
                  <a:pt x="6384" y="452"/>
                  <a:pt x="6074" y="161"/>
                  <a:pt x="5987" y="59"/>
                </a:cubicBezTo>
                <a:lnTo>
                  <a:pt x="5961" y="68"/>
                </a:lnTo>
                <a:lnTo>
                  <a:pt x="5961" y="536"/>
                </a:lnTo>
                <a:cubicBezTo>
                  <a:pt x="5961" y="638"/>
                  <a:pt x="5953" y="669"/>
                  <a:pt x="5913" y="672"/>
                </a:cubicBezTo>
                <a:lnTo>
                  <a:pt x="5877" y="674"/>
                </a:lnTo>
                <a:lnTo>
                  <a:pt x="5877" y="694"/>
                </a:lnTo>
                <a:lnTo>
                  <a:pt x="6102" y="694"/>
                </a:lnTo>
                <a:lnTo>
                  <a:pt x="6102" y="674"/>
                </a:lnTo>
                <a:lnTo>
                  <a:pt x="6105" y="674"/>
                </a:lnTo>
                <a:close/>
                <a:moveTo>
                  <a:pt x="6184" y="1235"/>
                </a:moveTo>
                <a:lnTo>
                  <a:pt x="6063" y="948"/>
                </a:lnTo>
                <a:lnTo>
                  <a:pt x="6046" y="954"/>
                </a:lnTo>
                <a:cubicBezTo>
                  <a:pt x="6040" y="961"/>
                  <a:pt x="6037" y="972"/>
                  <a:pt x="6032" y="981"/>
                </a:cubicBezTo>
                <a:lnTo>
                  <a:pt x="5919" y="1232"/>
                </a:lnTo>
                <a:cubicBezTo>
                  <a:pt x="5905" y="1260"/>
                  <a:pt x="5902" y="1266"/>
                  <a:pt x="5882" y="1269"/>
                </a:cubicBezTo>
                <a:lnTo>
                  <a:pt x="5871" y="1271"/>
                </a:lnTo>
                <a:lnTo>
                  <a:pt x="5871" y="1283"/>
                </a:lnTo>
                <a:lnTo>
                  <a:pt x="5987" y="1283"/>
                </a:lnTo>
                <a:lnTo>
                  <a:pt x="5987" y="1271"/>
                </a:lnTo>
                <a:lnTo>
                  <a:pt x="5953" y="1269"/>
                </a:lnTo>
                <a:cubicBezTo>
                  <a:pt x="5947" y="1269"/>
                  <a:pt x="5939" y="1266"/>
                  <a:pt x="5939" y="1257"/>
                </a:cubicBezTo>
                <a:cubicBezTo>
                  <a:pt x="5939" y="1255"/>
                  <a:pt x="5944" y="1240"/>
                  <a:pt x="5950" y="1223"/>
                </a:cubicBezTo>
                <a:lnTo>
                  <a:pt x="5978" y="1156"/>
                </a:lnTo>
                <a:cubicBezTo>
                  <a:pt x="5998" y="1153"/>
                  <a:pt x="6018" y="1150"/>
                  <a:pt x="6035" y="1150"/>
                </a:cubicBezTo>
                <a:cubicBezTo>
                  <a:pt x="6054" y="1150"/>
                  <a:pt x="6074" y="1153"/>
                  <a:pt x="6094" y="1156"/>
                </a:cubicBezTo>
                <a:lnTo>
                  <a:pt x="6133" y="1249"/>
                </a:lnTo>
                <a:cubicBezTo>
                  <a:pt x="6133" y="1252"/>
                  <a:pt x="6136" y="1255"/>
                  <a:pt x="6136" y="1260"/>
                </a:cubicBezTo>
                <a:cubicBezTo>
                  <a:pt x="6136" y="1266"/>
                  <a:pt x="6128" y="1269"/>
                  <a:pt x="6119" y="1269"/>
                </a:cubicBezTo>
                <a:lnTo>
                  <a:pt x="6094" y="1271"/>
                </a:lnTo>
                <a:lnTo>
                  <a:pt x="6094" y="1283"/>
                </a:lnTo>
                <a:lnTo>
                  <a:pt x="6229" y="1283"/>
                </a:lnTo>
                <a:lnTo>
                  <a:pt x="6229" y="1271"/>
                </a:lnTo>
                <a:lnTo>
                  <a:pt x="6207" y="1269"/>
                </a:lnTo>
                <a:cubicBezTo>
                  <a:pt x="6198" y="1266"/>
                  <a:pt x="6193" y="1255"/>
                  <a:pt x="6184" y="1235"/>
                </a:cubicBezTo>
                <a:close/>
                <a:moveTo>
                  <a:pt x="6037" y="1133"/>
                </a:moveTo>
                <a:cubicBezTo>
                  <a:pt x="6020" y="1133"/>
                  <a:pt x="6004" y="1136"/>
                  <a:pt x="5987" y="1136"/>
                </a:cubicBezTo>
                <a:lnTo>
                  <a:pt x="6037" y="1015"/>
                </a:lnTo>
                <a:lnTo>
                  <a:pt x="6088" y="1136"/>
                </a:lnTo>
                <a:cubicBezTo>
                  <a:pt x="6071" y="1133"/>
                  <a:pt x="6054" y="1133"/>
                  <a:pt x="6037" y="1133"/>
                </a:cubicBezTo>
                <a:close/>
                <a:moveTo>
                  <a:pt x="2960" y="1269"/>
                </a:moveTo>
                <a:cubicBezTo>
                  <a:pt x="2940" y="1269"/>
                  <a:pt x="2920" y="1266"/>
                  <a:pt x="2901" y="1263"/>
                </a:cubicBezTo>
                <a:lnTo>
                  <a:pt x="2901" y="1119"/>
                </a:lnTo>
                <a:lnTo>
                  <a:pt x="2949" y="1119"/>
                </a:lnTo>
                <a:cubicBezTo>
                  <a:pt x="2991" y="1119"/>
                  <a:pt x="3002" y="1119"/>
                  <a:pt x="3005" y="1139"/>
                </a:cubicBezTo>
                <a:lnTo>
                  <a:pt x="3008" y="1156"/>
                </a:lnTo>
                <a:lnTo>
                  <a:pt x="3022" y="1156"/>
                </a:lnTo>
                <a:lnTo>
                  <a:pt x="3022" y="1068"/>
                </a:lnTo>
                <a:lnTo>
                  <a:pt x="3008" y="1068"/>
                </a:lnTo>
                <a:lnTo>
                  <a:pt x="3005" y="1085"/>
                </a:lnTo>
                <a:cubicBezTo>
                  <a:pt x="3002" y="1105"/>
                  <a:pt x="2991" y="1105"/>
                  <a:pt x="2949" y="1105"/>
                </a:cubicBezTo>
                <a:lnTo>
                  <a:pt x="2901" y="1105"/>
                </a:lnTo>
                <a:lnTo>
                  <a:pt x="2901" y="970"/>
                </a:lnTo>
                <a:lnTo>
                  <a:pt x="2946" y="970"/>
                </a:lnTo>
                <a:cubicBezTo>
                  <a:pt x="3022" y="970"/>
                  <a:pt x="3025" y="978"/>
                  <a:pt x="3036" y="1029"/>
                </a:cubicBezTo>
                <a:lnTo>
                  <a:pt x="3050" y="1026"/>
                </a:lnTo>
                <a:lnTo>
                  <a:pt x="3050" y="1006"/>
                </a:lnTo>
                <a:cubicBezTo>
                  <a:pt x="3050" y="984"/>
                  <a:pt x="3047" y="964"/>
                  <a:pt x="3044" y="954"/>
                </a:cubicBezTo>
                <a:lnTo>
                  <a:pt x="2810" y="954"/>
                </a:lnTo>
                <a:lnTo>
                  <a:pt x="2810" y="964"/>
                </a:lnTo>
                <a:lnTo>
                  <a:pt x="2830" y="967"/>
                </a:lnTo>
                <a:cubicBezTo>
                  <a:pt x="2853" y="970"/>
                  <a:pt x="2853" y="972"/>
                  <a:pt x="2853" y="1032"/>
                </a:cubicBezTo>
                <a:lnTo>
                  <a:pt x="2853" y="1204"/>
                </a:lnTo>
                <a:cubicBezTo>
                  <a:pt x="2853" y="1263"/>
                  <a:pt x="2853" y="1266"/>
                  <a:pt x="2830" y="1269"/>
                </a:cubicBezTo>
                <a:lnTo>
                  <a:pt x="2810" y="1271"/>
                </a:lnTo>
                <a:lnTo>
                  <a:pt x="2810" y="1283"/>
                </a:lnTo>
                <a:lnTo>
                  <a:pt x="3061" y="1283"/>
                </a:lnTo>
                <a:cubicBezTo>
                  <a:pt x="3070" y="1255"/>
                  <a:pt x="3078" y="1232"/>
                  <a:pt x="3078" y="1201"/>
                </a:cubicBezTo>
                <a:lnTo>
                  <a:pt x="3064" y="1198"/>
                </a:lnTo>
                <a:cubicBezTo>
                  <a:pt x="3050" y="1238"/>
                  <a:pt x="3044" y="1269"/>
                  <a:pt x="2960" y="1269"/>
                </a:cubicBezTo>
                <a:close/>
                <a:moveTo>
                  <a:pt x="2452" y="967"/>
                </a:moveTo>
                <a:lnTo>
                  <a:pt x="2472" y="970"/>
                </a:lnTo>
                <a:cubicBezTo>
                  <a:pt x="2494" y="972"/>
                  <a:pt x="2494" y="975"/>
                  <a:pt x="2494" y="1034"/>
                </a:cubicBezTo>
                <a:lnTo>
                  <a:pt x="2494" y="1105"/>
                </a:lnTo>
                <a:lnTo>
                  <a:pt x="2300" y="1105"/>
                </a:lnTo>
                <a:lnTo>
                  <a:pt x="2300" y="1034"/>
                </a:lnTo>
                <a:cubicBezTo>
                  <a:pt x="2300" y="975"/>
                  <a:pt x="2300" y="972"/>
                  <a:pt x="2322" y="970"/>
                </a:cubicBezTo>
                <a:lnTo>
                  <a:pt x="2342" y="967"/>
                </a:lnTo>
                <a:lnTo>
                  <a:pt x="2342" y="957"/>
                </a:lnTo>
                <a:lnTo>
                  <a:pt x="2206" y="957"/>
                </a:lnTo>
                <a:lnTo>
                  <a:pt x="2206" y="967"/>
                </a:lnTo>
                <a:lnTo>
                  <a:pt x="2226" y="970"/>
                </a:lnTo>
                <a:cubicBezTo>
                  <a:pt x="2249" y="972"/>
                  <a:pt x="2249" y="975"/>
                  <a:pt x="2249" y="1034"/>
                </a:cubicBezTo>
                <a:lnTo>
                  <a:pt x="2249" y="1207"/>
                </a:lnTo>
                <a:cubicBezTo>
                  <a:pt x="2249" y="1266"/>
                  <a:pt x="2249" y="1269"/>
                  <a:pt x="2226" y="1271"/>
                </a:cubicBezTo>
                <a:lnTo>
                  <a:pt x="2206" y="1271"/>
                </a:lnTo>
                <a:lnTo>
                  <a:pt x="2206" y="1283"/>
                </a:lnTo>
                <a:lnTo>
                  <a:pt x="2339" y="1283"/>
                </a:lnTo>
                <a:lnTo>
                  <a:pt x="2339" y="1271"/>
                </a:lnTo>
                <a:lnTo>
                  <a:pt x="2319" y="1269"/>
                </a:lnTo>
                <a:cubicBezTo>
                  <a:pt x="2297" y="1266"/>
                  <a:pt x="2297" y="1263"/>
                  <a:pt x="2297" y="1204"/>
                </a:cubicBezTo>
                <a:lnTo>
                  <a:pt x="2297" y="1116"/>
                </a:lnTo>
                <a:lnTo>
                  <a:pt x="2491" y="1116"/>
                </a:lnTo>
                <a:lnTo>
                  <a:pt x="2491" y="1204"/>
                </a:lnTo>
                <a:cubicBezTo>
                  <a:pt x="2491" y="1263"/>
                  <a:pt x="2491" y="1266"/>
                  <a:pt x="2469" y="1269"/>
                </a:cubicBezTo>
                <a:lnTo>
                  <a:pt x="2449" y="1271"/>
                </a:lnTo>
                <a:lnTo>
                  <a:pt x="2449" y="1283"/>
                </a:lnTo>
                <a:lnTo>
                  <a:pt x="2582" y="1283"/>
                </a:lnTo>
                <a:lnTo>
                  <a:pt x="2582" y="1271"/>
                </a:lnTo>
                <a:lnTo>
                  <a:pt x="2562" y="1269"/>
                </a:lnTo>
                <a:cubicBezTo>
                  <a:pt x="2539" y="1266"/>
                  <a:pt x="2539" y="1263"/>
                  <a:pt x="2539" y="1204"/>
                </a:cubicBezTo>
                <a:lnTo>
                  <a:pt x="2539" y="1032"/>
                </a:lnTo>
                <a:cubicBezTo>
                  <a:pt x="2539" y="972"/>
                  <a:pt x="2539" y="970"/>
                  <a:pt x="2562" y="967"/>
                </a:cubicBezTo>
                <a:lnTo>
                  <a:pt x="2582" y="964"/>
                </a:lnTo>
                <a:lnTo>
                  <a:pt x="2582" y="957"/>
                </a:lnTo>
                <a:lnTo>
                  <a:pt x="2449" y="957"/>
                </a:lnTo>
                <a:lnTo>
                  <a:pt x="2449" y="967"/>
                </a:lnTo>
                <a:lnTo>
                  <a:pt x="2452" y="967"/>
                </a:lnTo>
                <a:close/>
                <a:moveTo>
                  <a:pt x="4096" y="1201"/>
                </a:moveTo>
                <a:lnTo>
                  <a:pt x="4082" y="1198"/>
                </a:lnTo>
                <a:cubicBezTo>
                  <a:pt x="4071" y="1238"/>
                  <a:pt x="4065" y="1269"/>
                  <a:pt x="3986" y="1269"/>
                </a:cubicBezTo>
                <a:cubicBezTo>
                  <a:pt x="3966" y="1269"/>
                  <a:pt x="3946" y="1266"/>
                  <a:pt x="3927" y="1263"/>
                </a:cubicBezTo>
                <a:lnTo>
                  <a:pt x="3927" y="1032"/>
                </a:lnTo>
                <a:cubicBezTo>
                  <a:pt x="3927" y="972"/>
                  <a:pt x="3927" y="970"/>
                  <a:pt x="3949" y="967"/>
                </a:cubicBezTo>
                <a:lnTo>
                  <a:pt x="3969" y="964"/>
                </a:lnTo>
                <a:lnTo>
                  <a:pt x="3969" y="957"/>
                </a:lnTo>
                <a:lnTo>
                  <a:pt x="3836" y="957"/>
                </a:lnTo>
                <a:lnTo>
                  <a:pt x="3836" y="967"/>
                </a:lnTo>
                <a:lnTo>
                  <a:pt x="3856" y="970"/>
                </a:lnTo>
                <a:cubicBezTo>
                  <a:pt x="3879" y="972"/>
                  <a:pt x="3879" y="975"/>
                  <a:pt x="3879" y="1034"/>
                </a:cubicBezTo>
                <a:lnTo>
                  <a:pt x="3879" y="1207"/>
                </a:lnTo>
                <a:cubicBezTo>
                  <a:pt x="3879" y="1266"/>
                  <a:pt x="3879" y="1269"/>
                  <a:pt x="3856" y="1271"/>
                </a:cubicBezTo>
                <a:lnTo>
                  <a:pt x="3836" y="1274"/>
                </a:lnTo>
                <a:lnTo>
                  <a:pt x="3836" y="1286"/>
                </a:lnTo>
                <a:lnTo>
                  <a:pt x="4082" y="1286"/>
                </a:lnTo>
                <a:cubicBezTo>
                  <a:pt x="4088" y="1255"/>
                  <a:pt x="4093" y="1232"/>
                  <a:pt x="4096" y="1201"/>
                </a:cubicBezTo>
                <a:close/>
                <a:moveTo>
                  <a:pt x="6672" y="1192"/>
                </a:moveTo>
                <a:cubicBezTo>
                  <a:pt x="6658" y="1170"/>
                  <a:pt x="6638" y="1136"/>
                  <a:pt x="6630" y="1122"/>
                </a:cubicBezTo>
                <a:cubicBezTo>
                  <a:pt x="6661" y="1108"/>
                  <a:pt x="6706" y="1082"/>
                  <a:pt x="6706" y="1034"/>
                </a:cubicBezTo>
                <a:cubicBezTo>
                  <a:pt x="6706" y="958"/>
                  <a:pt x="6633" y="954"/>
                  <a:pt x="6582" y="954"/>
                </a:cubicBezTo>
                <a:lnTo>
                  <a:pt x="6438" y="954"/>
                </a:lnTo>
                <a:lnTo>
                  <a:pt x="6438" y="964"/>
                </a:lnTo>
                <a:lnTo>
                  <a:pt x="6458" y="967"/>
                </a:lnTo>
                <a:cubicBezTo>
                  <a:pt x="6480" y="970"/>
                  <a:pt x="6480" y="972"/>
                  <a:pt x="6480" y="1032"/>
                </a:cubicBezTo>
                <a:lnTo>
                  <a:pt x="6480" y="1204"/>
                </a:lnTo>
                <a:cubicBezTo>
                  <a:pt x="6480" y="1263"/>
                  <a:pt x="6480" y="1266"/>
                  <a:pt x="6458" y="1269"/>
                </a:cubicBezTo>
                <a:lnTo>
                  <a:pt x="6438" y="1271"/>
                </a:lnTo>
                <a:lnTo>
                  <a:pt x="6438" y="1283"/>
                </a:lnTo>
                <a:lnTo>
                  <a:pt x="6571" y="1283"/>
                </a:lnTo>
                <a:lnTo>
                  <a:pt x="6571" y="1271"/>
                </a:lnTo>
                <a:lnTo>
                  <a:pt x="6551" y="1269"/>
                </a:lnTo>
                <a:cubicBezTo>
                  <a:pt x="6531" y="1266"/>
                  <a:pt x="6531" y="1263"/>
                  <a:pt x="6531" y="1204"/>
                </a:cubicBezTo>
                <a:lnTo>
                  <a:pt x="6531" y="1139"/>
                </a:lnTo>
                <a:lnTo>
                  <a:pt x="6551" y="1139"/>
                </a:lnTo>
                <a:cubicBezTo>
                  <a:pt x="6562" y="1139"/>
                  <a:pt x="6576" y="1139"/>
                  <a:pt x="6585" y="1144"/>
                </a:cubicBezTo>
                <a:cubicBezTo>
                  <a:pt x="6593" y="1150"/>
                  <a:pt x="6605" y="1170"/>
                  <a:pt x="6619" y="1192"/>
                </a:cubicBezTo>
                <a:lnTo>
                  <a:pt x="6641" y="1232"/>
                </a:lnTo>
                <a:cubicBezTo>
                  <a:pt x="6658" y="1260"/>
                  <a:pt x="6684" y="1283"/>
                  <a:pt x="6717" y="1283"/>
                </a:cubicBezTo>
                <a:lnTo>
                  <a:pt x="6760" y="1283"/>
                </a:lnTo>
                <a:lnTo>
                  <a:pt x="6760" y="1271"/>
                </a:lnTo>
                <a:cubicBezTo>
                  <a:pt x="6748" y="1271"/>
                  <a:pt x="6737" y="1269"/>
                  <a:pt x="6732" y="1266"/>
                </a:cubicBezTo>
                <a:cubicBezTo>
                  <a:pt x="6717" y="1260"/>
                  <a:pt x="6695" y="1229"/>
                  <a:pt x="6672" y="1192"/>
                </a:cubicBezTo>
                <a:close/>
                <a:moveTo>
                  <a:pt x="6562" y="1125"/>
                </a:moveTo>
                <a:lnTo>
                  <a:pt x="6531" y="1125"/>
                </a:lnTo>
                <a:lnTo>
                  <a:pt x="6531" y="975"/>
                </a:lnTo>
                <a:cubicBezTo>
                  <a:pt x="6542" y="972"/>
                  <a:pt x="6554" y="972"/>
                  <a:pt x="6565" y="972"/>
                </a:cubicBezTo>
                <a:cubicBezTo>
                  <a:pt x="6607" y="972"/>
                  <a:pt x="6650" y="989"/>
                  <a:pt x="6650" y="1049"/>
                </a:cubicBezTo>
                <a:cubicBezTo>
                  <a:pt x="6650" y="1102"/>
                  <a:pt x="6607" y="1125"/>
                  <a:pt x="6562" y="1125"/>
                </a:cubicBezTo>
                <a:close/>
                <a:moveTo>
                  <a:pt x="5662" y="1271"/>
                </a:moveTo>
                <a:cubicBezTo>
                  <a:pt x="5676" y="1240"/>
                  <a:pt x="5682" y="1218"/>
                  <a:pt x="5685" y="1187"/>
                </a:cubicBezTo>
                <a:lnTo>
                  <a:pt x="5671" y="1184"/>
                </a:lnTo>
                <a:cubicBezTo>
                  <a:pt x="5654" y="1223"/>
                  <a:pt x="5640" y="1274"/>
                  <a:pt x="5549" y="1274"/>
                </a:cubicBezTo>
                <a:cubicBezTo>
                  <a:pt x="5450" y="1274"/>
                  <a:pt x="5405" y="1195"/>
                  <a:pt x="5405" y="1111"/>
                </a:cubicBezTo>
                <a:cubicBezTo>
                  <a:pt x="5405" y="1018"/>
                  <a:pt x="5462" y="964"/>
                  <a:pt x="5552" y="964"/>
                </a:cubicBezTo>
                <a:cubicBezTo>
                  <a:pt x="5645" y="964"/>
                  <a:pt x="5654" y="1023"/>
                  <a:pt x="5659" y="1046"/>
                </a:cubicBezTo>
                <a:lnTo>
                  <a:pt x="5673" y="1043"/>
                </a:lnTo>
                <a:cubicBezTo>
                  <a:pt x="5673" y="1018"/>
                  <a:pt x="5671" y="989"/>
                  <a:pt x="5665" y="970"/>
                </a:cubicBezTo>
                <a:cubicBezTo>
                  <a:pt x="5651" y="961"/>
                  <a:pt x="5608" y="951"/>
                  <a:pt x="5555" y="951"/>
                </a:cubicBezTo>
                <a:cubicBezTo>
                  <a:pt x="5467" y="951"/>
                  <a:pt x="5352" y="989"/>
                  <a:pt x="5352" y="1122"/>
                </a:cubicBezTo>
                <a:cubicBezTo>
                  <a:pt x="5352" y="1249"/>
                  <a:pt x="5450" y="1291"/>
                  <a:pt x="5555" y="1291"/>
                </a:cubicBezTo>
                <a:cubicBezTo>
                  <a:pt x="5603" y="1288"/>
                  <a:pt x="5645" y="1277"/>
                  <a:pt x="5662" y="1271"/>
                </a:cubicBezTo>
                <a:close/>
                <a:moveTo>
                  <a:pt x="4847" y="1204"/>
                </a:moveTo>
                <a:lnTo>
                  <a:pt x="4847" y="1116"/>
                </a:lnTo>
                <a:lnTo>
                  <a:pt x="5041" y="1116"/>
                </a:lnTo>
                <a:lnTo>
                  <a:pt x="5041" y="1204"/>
                </a:lnTo>
                <a:cubicBezTo>
                  <a:pt x="5041" y="1263"/>
                  <a:pt x="5041" y="1266"/>
                  <a:pt x="5019" y="1269"/>
                </a:cubicBezTo>
                <a:lnTo>
                  <a:pt x="4999" y="1271"/>
                </a:lnTo>
                <a:lnTo>
                  <a:pt x="4999" y="1283"/>
                </a:lnTo>
                <a:lnTo>
                  <a:pt x="5132" y="1283"/>
                </a:lnTo>
                <a:lnTo>
                  <a:pt x="5132" y="1271"/>
                </a:lnTo>
                <a:lnTo>
                  <a:pt x="5112" y="1269"/>
                </a:lnTo>
                <a:cubicBezTo>
                  <a:pt x="5089" y="1266"/>
                  <a:pt x="5089" y="1263"/>
                  <a:pt x="5089" y="1204"/>
                </a:cubicBezTo>
                <a:lnTo>
                  <a:pt x="5089" y="1032"/>
                </a:lnTo>
                <a:cubicBezTo>
                  <a:pt x="5089" y="972"/>
                  <a:pt x="5089" y="970"/>
                  <a:pt x="5112" y="967"/>
                </a:cubicBezTo>
                <a:lnTo>
                  <a:pt x="5132" y="964"/>
                </a:lnTo>
                <a:lnTo>
                  <a:pt x="5132" y="957"/>
                </a:lnTo>
                <a:lnTo>
                  <a:pt x="4999" y="957"/>
                </a:lnTo>
                <a:lnTo>
                  <a:pt x="4999" y="967"/>
                </a:lnTo>
                <a:lnTo>
                  <a:pt x="5019" y="970"/>
                </a:lnTo>
                <a:cubicBezTo>
                  <a:pt x="5041" y="972"/>
                  <a:pt x="5041" y="975"/>
                  <a:pt x="5041" y="1034"/>
                </a:cubicBezTo>
                <a:lnTo>
                  <a:pt x="5041" y="1105"/>
                </a:lnTo>
                <a:lnTo>
                  <a:pt x="4847" y="1105"/>
                </a:lnTo>
                <a:lnTo>
                  <a:pt x="4847" y="1034"/>
                </a:lnTo>
                <a:cubicBezTo>
                  <a:pt x="4847" y="975"/>
                  <a:pt x="4847" y="972"/>
                  <a:pt x="4869" y="970"/>
                </a:cubicBezTo>
                <a:lnTo>
                  <a:pt x="4889" y="967"/>
                </a:lnTo>
                <a:lnTo>
                  <a:pt x="4889" y="957"/>
                </a:lnTo>
                <a:lnTo>
                  <a:pt x="4756" y="957"/>
                </a:lnTo>
                <a:lnTo>
                  <a:pt x="4756" y="967"/>
                </a:lnTo>
                <a:lnTo>
                  <a:pt x="4776" y="970"/>
                </a:lnTo>
                <a:cubicBezTo>
                  <a:pt x="4799" y="972"/>
                  <a:pt x="4799" y="975"/>
                  <a:pt x="4799" y="1034"/>
                </a:cubicBezTo>
                <a:lnTo>
                  <a:pt x="4799" y="1207"/>
                </a:lnTo>
                <a:cubicBezTo>
                  <a:pt x="4799" y="1266"/>
                  <a:pt x="4799" y="1269"/>
                  <a:pt x="4776" y="1271"/>
                </a:cubicBezTo>
                <a:lnTo>
                  <a:pt x="4756" y="1274"/>
                </a:lnTo>
                <a:lnTo>
                  <a:pt x="4756" y="1286"/>
                </a:lnTo>
                <a:lnTo>
                  <a:pt x="4889" y="1286"/>
                </a:lnTo>
                <a:lnTo>
                  <a:pt x="4889" y="1274"/>
                </a:lnTo>
                <a:lnTo>
                  <a:pt x="4869" y="1271"/>
                </a:lnTo>
                <a:cubicBezTo>
                  <a:pt x="4847" y="1269"/>
                  <a:pt x="4847" y="1266"/>
                  <a:pt x="4847" y="1204"/>
                </a:cubicBezTo>
                <a:close/>
                <a:moveTo>
                  <a:pt x="3581" y="1235"/>
                </a:moveTo>
                <a:lnTo>
                  <a:pt x="3459" y="948"/>
                </a:lnTo>
                <a:lnTo>
                  <a:pt x="3442" y="954"/>
                </a:lnTo>
                <a:cubicBezTo>
                  <a:pt x="3437" y="961"/>
                  <a:pt x="3434" y="972"/>
                  <a:pt x="3428" y="981"/>
                </a:cubicBezTo>
                <a:lnTo>
                  <a:pt x="3315" y="1232"/>
                </a:lnTo>
                <a:cubicBezTo>
                  <a:pt x="3301" y="1260"/>
                  <a:pt x="3298" y="1266"/>
                  <a:pt x="3279" y="1269"/>
                </a:cubicBezTo>
                <a:lnTo>
                  <a:pt x="3267" y="1271"/>
                </a:lnTo>
                <a:lnTo>
                  <a:pt x="3267" y="1283"/>
                </a:lnTo>
                <a:lnTo>
                  <a:pt x="3383" y="1283"/>
                </a:lnTo>
                <a:lnTo>
                  <a:pt x="3383" y="1271"/>
                </a:lnTo>
                <a:lnTo>
                  <a:pt x="3349" y="1269"/>
                </a:lnTo>
                <a:cubicBezTo>
                  <a:pt x="3344" y="1269"/>
                  <a:pt x="3335" y="1266"/>
                  <a:pt x="3335" y="1257"/>
                </a:cubicBezTo>
                <a:cubicBezTo>
                  <a:pt x="3335" y="1255"/>
                  <a:pt x="3341" y="1240"/>
                  <a:pt x="3346" y="1223"/>
                </a:cubicBezTo>
                <a:lnTo>
                  <a:pt x="3375" y="1156"/>
                </a:lnTo>
                <a:cubicBezTo>
                  <a:pt x="3394" y="1153"/>
                  <a:pt x="3414" y="1150"/>
                  <a:pt x="3431" y="1150"/>
                </a:cubicBezTo>
                <a:cubicBezTo>
                  <a:pt x="3451" y="1150"/>
                  <a:pt x="3471" y="1153"/>
                  <a:pt x="3490" y="1156"/>
                </a:cubicBezTo>
                <a:lnTo>
                  <a:pt x="3530" y="1249"/>
                </a:lnTo>
                <a:cubicBezTo>
                  <a:pt x="3530" y="1252"/>
                  <a:pt x="3533" y="1255"/>
                  <a:pt x="3533" y="1260"/>
                </a:cubicBezTo>
                <a:cubicBezTo>
                  <a:pt x="3533" y="1266"/>
                  <a:pt x="3524" y="1269"/>
                  <a:pt x="3516" y="1269"/>
                </a:cubicBezTo>
                <a:lnTo>
                  <a:pt x="3490" y="1271"/>
                </a:lnTo>
                <a:lnTo>
                  <a:pt x="3490" y="1283"/>
                </a:lnTo>
                <a:lnTo>
                  <a:pt x="3626" y="1283"/>
                </a:lnTo>
                <a:lnTo>
                  <a:pt x="3626" y="1271"/>
                </a:lnTo>
                <a:lnTo>
                  <a:pt x="3603" y="1269"/>
                </a:lnTo>
                <a:cubicBezTo>
                  <a:pt x="3592" y="1266"/>
                  <a:pt x="3589" y="1255"/>
                  <a:pt x="3581" y="1235"/>
                </a:cubicBezTo>
                <a:close/>
                <a:moveTo>
                  <a:pt x="3434" y="1133"/>
                </a:moveTo>
                <a:cubicBezTo>
                  <a:pt x="3417" y="1133"/>
                  <a:pt x="3400" y="1136"/>
                  <a:pt x="3383" y="1136"/>
                </a:cubicBezTo>
                <a:lnTo>
                  <a:pt x="3434" y="1015"/>
                </a:lnTo>
                <a:lnTo>
                  <a:pt x="3485" y="1136"/>
                </a:lnTo>
                <a:cubicBezTo>
                  <a:pt x="3468" y="1133"/>
                  <a:pt x="3451" y="1133"/>
                  <a:pt x="3434" y="1133"/>
                </a:cubicBezTo>
                <a:close/>
                <a:moveTo>
                  <a:pt x="4339" y="1269"/>
                </a:moveTo>
                <a:lnTo>
                  <a:pt x="4319" y="1271"/>
                </a:lnTo>
                <a:lnTo>
                  <a:pt x="4319" y="1283"/>
                </a:lnTo>
                <a:lnTo>
                  <a:pt x="4471" y="1283"/>
                </a:lnTo>
                <a:lnTo>
                  <a:pt x="4471" y="1271"/>
                </a:lnTo>
                <a:lnTo>
                  <a:pt x="4452" y="1269"/>
                </a:lnTo>
                <a:cubicBezTo>
                  <a:pt x="4420" y="1266"/>
                  <a:pt x="4420" y="1263"/>
                  <a:pt x="4420" y="1204"/>
                </a:cubicBezTo>
                <a:lnTo>
                  <a:pt x="4420" y="967"/>
                </a:lnTo>
                <a:lnTo>
                  <a:pt x="4449" y="967"/>
                </a:lnTo>
                <a:cubicBezTo>
                  <a:pt x="4525" y="967"/>
                  <a:pt x="4528" y="975"/>
                  <a:pt x="4539" y="1032"/>
                </a:cubicBezTo>
                <a:lnTo>
                  <a:pt x="4553" y="1032"/>
                </a:lnTo>
                <a:lnTo>
                  <a:pt x="4553" y="1009"/>
                </a:lnTo>
                <a:cubicBezTo>
                  <a:pt x="4553" y="987"/>
                  <a:pt x="4550" y="964"/>
                  <a:pt x="4547" y="954"/>
                </a:cubicBezTo>
                <a:lnTo>
                  <a:pt x="4243" y="954"/>
                </a:lnTo>
                <a:cubicBezTo>
                  <a:pt x="4240" y="964"/>
                  <a:pt x="4237" y="987"/>
                  <a:pt x="4237" y="1009"/>
                </a:cubicBezTo>
                <a:lnTo>
                  <a:pt x="4237" y="1032"/>
                </a:lnTo>
                <a:lnTo>
                  <a:pt x="4251" y="1032"/>
                </a:lnTo>
                <a:cubicBezTo>
                  <a:pt x="4262" y="975"/>
                  <a:pt x="4265" y="967"/>
                  <a:pt x="4341" y="967"/>
                </a:cubicBezTo>
                <a:lnTo>
                  <a:pt x="4370" y="967"/>
                </a:lnTo>
                <a:lnTo>
                  <a:pt x="4370" y="1204"/>
                </a:lnTo>
                <a:cubicBezTo>
                  <a:pt x="4370" y="1266"/>
                  <a:pt x="4370" y="1269"/>
                  <a:pt x="4339" y="1269"/>
                </a:cubicBezTo>
                <a:close/>
                <a:moveTo>
                  <a:pt x="6983" y="1269"/>
                </a:moveTo>
                <a:lnTo>
                  <a:pt x="6963" y="1271"/>
                </a:lnTo>
                <a:lnTo>
                  <a:pt x="6963" y="1283"/>
                </a:lnTo>
                <a:lnTo>
                  <a:pt x="7214" y="1283"/>
                </a:lnTo>
                <a:cubicBezTo>
                  <a:pt x="7223" y="1255"/>
                  <a:pt x="7231" y="1232"/>
                  <a:pt x="7231" y="1201"/>
                </a:cubicBezTo>
                <a:lnTo>
                  <a:pt x="7217" y="1198"/>
                </a:lnTo>
                <a:cubicBezTo>
                  <a:pt x="7206" y="1238"/>
                  <a:pt x="7200" y="1269"/>
                  <a:pt x="7112" y="1269"/>
                </a:cubicBezTo>
                <a:cubicBezTo>
                  <a:pt x="7093" y="1269"/>
                  <a:pt x="7073" y="1266"/>
                  <a:pt x="7053" y="1263"/>
                </a:cubicBezTo>
                <a:lnTo>
                  <a:pt x="7053" y="1119"/>
                </a:lnTo>
                <a:lnTo>
                  <a:pt x="7101" y="1119"/>
                </a:lnTo>
                <a:cubicBezTo>
                  <a:pt x="7144" y="1119"/>
                  <a:pt x="7155" y="1119"/>
                  <a:pt x="7158" y="1139"/>
                </a:cubicBezTo>
                <a:lnTo>
                  <a:pt x="7160" y="1156"/>
                </a:lnTo>
                <a:lnTo>
                  <a:pt x="7175" y="1156"/>
                </a:lnTo>
                <a:lnTo>
                  <a:pt x="7175" y="1068"/>
                </a:lnTo>
                <a:lnTo>
                  <a:pt x="7160" y="1068"/>
                </a:lnTo>
                <a:lnTo>
                  <a:pt x="7158" y="1085"/>
                </a:lnTo>
                <a:cubicBezTo>
                  <a:pt x="7155" y="1105"/>
                  <a:pt x="7144" y="1105"/>
                  <a:pt x="7101" y="1105"/>
                </a:cubicBezTo>
                <a:lnTo>
                  <a:pt x="7053" y="1105"/>
                </a:lnTo>
                <a:lnTo>
                  <a:pt x="7053" y="970"/>
                </a:lnTo>
                <a:lnTo>
                  <a:pt x="7098" y="970"/>
                </a:lnTo>
                <a:cubicBezTo>
                  <a:pt x="7175" y="970"/>
                  <a:pt x="7177" y="978"/>
                  <a:pt x="7189" y="1029"/>
                </a:cubicBezTo>
                <a:lnTo>
                  <a:pt x="7203" y="1026"/>
                </a:lnTo>
                <a:lnTo>
                  <a:pt x="7203" y="1006"/>
                </a:lnTo>
                <a:cubicBezTo>
                  <a:pt x="7203" y="984"/>
                  <a:pt x="7200" y="964"/>
                  <a:pt x="7197" y="954"/>
                </a:cubicBezTo>
                <a:lnTo>
                  <a:pt x="6963" y="954"/>
                </a:lnTo>
                <a:lnTo>
                  <a:pt x="6963" y="964"/>
                </a:lnTo>
                <a:lnTo>
                  <a:pt x="6983" y="967"/>
                </a:lnTo>
                <a:cubicBezTo>
                  <a:pt x="7005" y="970"/>
                  <a:pt x="7005" y="972"/>
                  <a:pt x="7005" y="1032"/>
                </a:cubicBezTo>
                <a:lnTo>
                  <a:pt x="7005" y="1204"/>
                </a:lnTo>
                <a:cubicBezTo>
                  <a:pt x="7002" y="1266"/>
                  <a:pt x="7002" y="1269"/>
                  <a:pt x="6983" y="1269"/>
                </a:cubicBezTo>
                <a:close/>
                <a:moveTo>
                  <a:pt x="7152" y="1514"/>
                </a:moveTo>
                <a:lnTo>
                  <a:pt x="7172" y="1517"/>
                </a:lnTo>
                <a:cubicBezTo>
                  <a:pt x="7203" y="1520"/>
                  <a:pt x="7203" y="1534"/>
                  <a:pt x="7203" y="1587"/>
                </a:cubicBezTo>
                <a:lnTo>
                  <a:pt x="7203" y="1757"/>
                </a:lnTo>
                <a:cubicBezTo>
                  <a:pt x="7144" y="1703"/>
                  <a:pt x="6983" y="1551"/>
                  <a:pt x="6938" y="1500"/>
                </a:cubicBezTo>
                <a:lnTo>
                  <a:pt x="6926" y="1506"/>
                </a:lnTo>
                <a:lnTo>
                  <a:pt x="6926" y="1751"/>
                </a:lnTo>
                <a:cubicBezTo>
                  <a:pt x="6926" y="1805"/>
                  <a:pt x="6923" y="1819"/>
                  <a:pt x="6901" y="1822"/>
                </a:cubicBezTo>
                <a:lnTo>
                  <a:pt x="6881" y="1824"/>
                </a:lnTo>
                <a:lnTo>
                  <a:pt x="6881" y="1830"/>
                </a:lnTo>
                <a:lnTo>
                  <a:pt x="7000" y="1830"/>
                </a:lnTo>
                <a:lnTo>
                  <a:pt x="7000" y="1819"/>
                </a:lnTo>
                <a:lnTo>
                  <a:pt x="6980" y="1816"/>
                </a:lnTo>
                <a:cubicBezTo>
                  <a:pt x="6952" y="1813"/>
                  <a:pt x="6952" y="1799"/>
                  <a:pt x="6952" y="1745"/>
                </a:cubicBezTo>
                <a:lnTo>
                  <a:pt x="6952" y="1579"/>
                </a:lnTo>
                <a:lnTo>
                  <a:pt x="7115" y="1737"/>
                </a:lnTo>
                <a:cubicBezTo>
                  <a:pt x="7172" y="1790"/>
                  <a:pt x="7206" y="1822"/>
                  <a:pt x="7217" y="1836"/>
                </a:cubicBezTo>
                <a:lnTo>
                  <a:pt x="7228" y="1830"/>
                </a:lnTo>
                <a:lnTo>
                  <a:pt x="7228" y="1585"/>
                </a:lnTo>
                <a:cubicBezTo>
                  <a:pt x="7228" y="1531"/>
                  <a:pt x="7231" y="1517"/>
                  <a:pt x="7251" y="1514"/>
                </a:cubicBezTo>
                <a:lnTo>
                  <a:pt x="7271" y="1511"/>
                </a:lnTo>
                <a:lnTo>
                  <a:pt x="7271" y="1500"/>
                </a:lnTo>
                <a:lnTo>
                  <a:pt x="7152" y="1500"/>
                </a:lnTo>
                <a:lnTo>
                  <a:pt x="7152" y="1514"/>
                </a:lnTo>
                <a:close/>
                <a:moveTo>
                  <a:pt x="2201" y="1503"/>
                </a:moveTo>
                <a:lnTo>
                  <a:pt x="2201" y="1514"/>
                </a:lnTo>
                <a:lnTo>
                  <a:pt x="2220" y="1517"/>
                </a:lnTo>
                <a:cubicBezTo>
                  <a:pt x="2243" y="1520"/>
                  <a:pt x="2243" y="1522"/>
                  <a:pt x="2243" y="1582"/>
                </a:cubicBezTo>
                <a:lnTo>
                  <a:pt x="2243" y="1754"/>
                </a:lnTo>
                <a:cubicBezTo>
                  <a:pt x="2243" y="1813"/>
                  <a:pt x="2243" y="1816"/>
                  <a:pt x="2220" y="1819"/>
                </a:cubicBezTo>
                <a:lnTo>
                  <a:pt x="2201" y="1822"/>
                </a:lnTo>
                <a:lnTo>
                  <a:pt x="2201" y="1830"/>
                </a:lnTo>
                <a:lnTo>
                  <a:pt x="2342" y="1830"/>
                </a:lnTo>
                <a:lnTo>
                  <a:pt x="2342" y="1819"/>
                </a:lnTo>
                <a:lnTo>
                  <a:pt x="2322" y="1816"/>
                </a:lnTo>
                <a:cubicBezTo>
                  <a:pt x="2291" y="1816"/>
                  <a:pt x="2291" y="1813"/>
                  <a:pt x="2291" y="1754"/>
                </a:cubicBezTo>
                <a:lnTo>
                  <a:pt x="2291" y="1675"/>
                </a:lnTo>
                <a:lnTo>
                  <a:pt x="2345" y="1675"/>
                </a:lnTo>
                <a:cubicBezTo>
                  <a:pt x="2387" y="1675"/>
                  <a:pt x="2398" y="1675"/>
                  <a:pt x="2401" y="1695"/>
                </a:cubicBezTo>
                <a:lnTo>
                  <a:pt x="2404" y="1711"/>
                </a:lnTo>
                <a:lnTo>
                  <a:pt x="2418" y="1711"/>
                </a:lnTo>
                <a:lnTo>
                  <a:pt x="2418" y="1621"/>
                </a:lnTo>
                <a:lnTo>
                  <a:pt x="2404" y="1621"/>
                </a:lnTo>
                <a:lnTo>
                  <a:pt x="2401" y="1638"/>
                </a:lnTo>
                <a:cubicBezTo>
                  <a:pt x="2398" y="1658"/>
                  <a:pt x="2387" y="1658"/>
                  <a:pt x="2345" y="1658"/>
                </a:cubicBezTo>
                <a:lnTo>
                  <a:pt x="2291" y="1658"/>
                </a:lnTo>
                <a:lnTo>
                  <a:pt x="2291" y="1514"/>
                </a:lnTo>
                <a:lnTo>
                  <a:pt x="2342" y="1514"/>
                </a:lnTo>
                <a:cubicBezTo>
                  <a:pt x="2418" y="1514"/>
                  <a:pt x="2421" y="1522"/>
                  <a:pt x="2432" y="1573"/>
                </a:cubicBezTo>
                <a:lnTo>
                  <a:pt x="2446" y="1570"/>
                </a:lnTo>
                <a:lnTo>
                  <a:pt x="2446" y="1551"/>
                </a:lnTo>
                <a:cubicBezTo>
                  <a:pt x="2446" y="1528"/>
                  <a:pt x="2443" y="1508"/>
                  <a:pt x="2441" y="1497"/>
                </a:cubicBezTo>
                <a:lnTo>
                  <a:pt x="2201" y="1497"/>
                </a:lnTo>
                <a:lnTo>
                  <a:pt x="2201" y="1503"/>
                </a:lnTo>
                <a:close/>
                <a:moveTo>
                  <a:pt x="5445" y="1503"/>
                </a:moveTo>
                <a:cubicBezTo>
                  <a:pt x="5442" y="1514"/>
                  <a:pt x="5439" y="1537"/>
                  <a:pt x="5439" y="1559"/>
                </a:cubicBezTo>
                <a:lnTo>
                  <a:pt x="5439" y="1582"/>
                </a:lnTo>
                <a:lnTo>
                  <a:pt x="5453" y="1582"/>
                </a:lnTo>
                <a:cubicBezTo>
                  <a:pt x="5465" y="1525"/>
                  <a:pt x="5467" y="1517"/>
                  <a:pt x="5544" y="1517"/>
                </a:cubicBezTo>
                <a:lnTo>
                  <a:pt x="5572" y="1517"/>
                </a:lnTo>
                <a:lnTo>
                  <a:pt x="5572" y="1754"/>
                </a:lnTo>
                <a:cubicBezTo>
                  <a:pt x="5572" y="1813"/>
                  <a:pt x="5572" y="1816"/>
                  <a:pt x="5541" y="1819"/>
                </a:cubicBezTo>
                <a:lnTo>
                  <a:pt x="5521" y="1822"/>
                </a:lnTo>
                <a:lnTo>
                  <a:pt x="5521" y="1830"/>
                </a:lnTo>
                <a:lnTo>
                  <a:pt x="5673" y="1830"/>
                </a:lnTo>
                <a:lnTo>
                  <a:pt x="5673" y="1819"/>
                </a:lnTo>
                <a:lnTo>
                  <a:pt x="5654" y="1816"/>
                </a:lnTo>
                <a:cubicBezTo>
                  <a:pt x="5623" y="1813"/>
                  <a:pt x="5623" y="1810"/>
                  <a:pt x="5623" y="1751"/>
                </a:cubicBezTo>
                <a:lnTo>
                  <a:pt x="5623" y="1514"/>
                </a:lnTo>
                <a:lnTo>
                  <a:pt x="5651" y="1514"/>
                </a:lnTo>
                <a:cubicBezTo>
                  <a:pt x="5727" y="1514"/>
                  <a:pt x="5730" y="1522"/>
                  <a:pt x="5741" y="1579"/>
                </a:cubicBezTo>
                <a:lnTo>
                  <a:pt x="5755" y="1579"/>
                </a:lnTo>
                <a:lnTo>
                  <a:pt x="5755" y="1556"/>
                </a:lnTo>
                <a:cubicBezTo>
                  <a:pt x="5755" y="1534"/>
                  <a:pt x="5752" y="1511"/>
                  <a:pt x="5750" y="1500"/>
                </a:cubicBezTo>
                <a:lnTo>
                  <a:pt x="5445" y="1500"/>
                </a:lnTo>
                <a:lnTo>
                  <a:pt x="5445" y="1503"/>
                </a:lnTo>
                <a:close/>
                <a:moveTo>
                  <a:pt x="5250" y="1782"/>
                </a:moveTo>
                <a:lnTo>
                  <a:pt x="5129" y="1494"/>
                </a:lnTo>
                <a:lnTo>
                  <a:pt x="5112" y="1500"/>
                </a:lnTo>
                <a:cubicBezTo>
                  <a:pt x="5106" y="1508"/>
                  <a:pt x="5103" y="1520"/>
                  <a:pt x="5098" y="1528"/>
                </a:cubicBezTo>
                <a:lnTo>
                  <a:pt x="4985" y="1779"/>
                </a:lnTo>
                <a:cubicBezTo>
                  <a:pt x="4971" y="1807"/>
                  <a:pt x="4968" y="1813"/>
                  <a:pt x="4948" y="1816"/>
                </a:cubicBezTo>
                <a:lnTo>
                  <a:pt x="4937" y="1819"/>
                </a:lnTo>
                <a:lnTo>
                  <a:pt x="4937" y="1830"/>
                </a:lnTo>
                <a:lnTo>
                  <a:pt x="5053" y="1830"/>
                </a:lnTo>
                <a:lnTo>
                  <a:pt x="5053" y="1819"/>
                </a:lnTo>
                <a:lnTo>
                  <a:pt x="5019" y="1816"/>
                </a:lnTo>
                <a:cubicBezTo>
                  <a:pt x="5013" y="1816"/>
                  <a:pt x="5005" y="1813"/>
                  <a:pt x="5005" y="1805"/>
                </a:cubicBezTo>
                <a:cubicBezTo>
                  <a:pt x="5005" y="1802"/>
                  <a:pt x="5010" y="1788"/>
                  <a:pt x="5016" y="1771"/>
                </a:cubicBezTo>
                <a:lnTo>
                  <a:pt x="5044" y="1703"/>
                </a:lnTo>
                <a:cubicBezTo>
                  <a:pt x="5064" y="1700"/>
                  <a:pt x="5084" y="1697"/>
                  <a:pt x="5101" y="1697"/>
                </a:cubicBezTo>
                <a:cubicBezTo>
                  <a:pt x="5120" y="1697"/>
                  <a:pt x="5140" y="1700"/>
                  <a:pt x="5160" y="1703"/>
                </a:cubicBezTo>
                <a:lnTo>
                  <a:pt x="5199" y="1796"/>
                </a:lnTo>
                <a:cubicBezTo>
                  <a:pt x="5199" y="1799"/>
                  <a:pt x="5202" y="1802"/>
                  <a:pt x="5202" y="1807"/>
                </a:cubicBezTo>
                <a:cubicBezTo>
                  <a:pt x="5202" y="1813"/>
                  <a:pt x="5194" y="1816"/>
                  <a:pt x="5185" y="1816"/>
                </a:cubicBezTo>
                <a:lnTo>
                  <a:pt x="5160" y="1819"/>
                </a:lnTo>
                <a:lnTo>
                  <a:pt x="5160" y="1830"/>
                </a:lnTo>
                <a:lnTo>
                  <a:pt x="5295" y="1830"/>
                </a:lnTo>
                <a:lnTo>
                  <a:pt x="5295" y="1819"/>
                </a:lnTo>
                <a:lnTo>
                  <a:pt x="5273" y="1816"/>
                </a:lnTo>
                <a:cubicBezTo>
                  <a:pt x="5264" y="1813"/>
                  <a:pt x="5259" y="1802"/>
                  <a:pt x="5250" y="1782"/>
                </a:cubicBezTo>
                <a:close/>
                <a:moveTo>
                  <a:pt x="5103" y="1680"/>
                </a:moveTo>
                <a:cubicBezTo>
                  <a:pt x="5086" y="1680"/>
                  <a:pt x="5070" y="1683"/>
                  <a:pt x="5053" y="1683"/>
                </a:cubicBezTo>
                <a:lnTo>
                  <a:pt x="5103" y="1562"/>
                </a:lnTo>
                <a:lnTo>
                  <a:pt x="5154" y="1683"/>
                </a:lnTo>
                <a:cubicBezTo>
                  <a:pt x="5137" y="1680"/>
                  <a:pt x="5120" y="1680"/>
                  <a:pt x="5103" y="1680"/>
                </a:cubicBezTo>
                <a:close/>
                <a:moveTo>
                  <a:pt x="6492" y="1494"/>
                </a:moveTo>
                <a:cubicBezTo>
                  <a:pt x="6387" y="1494"/>
                  <a:pt x="6294" y="1562"/>
                  <a:pt x="6294" y="1669"/>
                </a:cubicBezTo>
                <a:cubicBezTo>
                  <a:pt x="6294" y="1776"/>
                  <a:pt x="6373" y="1838"/>
                  <a:pt x="6480" y="1838"/>
                </a:cubicBezTo>
                <a:cubicBezTo>
                  <a:pt x="6588" y="1838"/>
                  <a:pt x="6675" y="1774"/>
                  <a:pt x="6675" y="1664"/>
                </a:cubicBezTo>
                <a:cubicBezTo>
                  <a:pt x="6675" y="1554"/>
                  <a:pt x="6590" y="1494"/>
                  <a:pt x="6492" y="1494"/>
                </a:cubicBezTo>
                <a:close/>
                <a:moveTo>
                  <a:pt x="6492" y="1822"/>
                </a:moveTo>
                <a:cubicBezTo>
                  <a:pt x="6410" y="1822"/>
                  <a:pt x="6353" y="1762"/>
                  <a:pt x="6353" y="1661"/>
                </a:cubicBezTo>
                <a:cubicBezTo>
                  <a:pt x="6353" y="1576"/>
                  <a:pt x="6401" y="1514"/>
                  <a:pt x="6483" y="1514"/>
                </a:cubicBezTo>
                <a:cubicBezTo>
                  <a:pt x="6568" y="1514"/>
                  <a:pt x="6621" y="1585"/>
                  <a:pt x="6621" y="1678"/>
                </a:cubicBezTo>
                <a:cubicBezTo>
                  <a:pt x="6619" y="1748"/>
                  <a:pt x="6585" y="1822"/>
                  <a:pt x="6492" y="1822"/>
                </a:cubicBezTo>
                <a:close/>
                <a:moveTo>
                  <a:pt x="5953" y="1514"/>
                </a:moveTo>
                <a:lnTo>
                  <a:pt x="5972" y="1517"/>
                </a:lnTo>
                <a:cubicBezTo>
                  <a:pt x="5995" y="1520"/>
                  <a:pt x="5995" y="1522"/>
                  <a:pt x="5995" y="1582"/>
                </a:cubicBezTo>
                <a:lnTo>
                  <a:pt x="5995" y="1754"/>
                </a:lnTo>
                <a:cubicBezTo>
                  <a:pt x="5995" y="1813"/>
                  <a:pt x="5995" y="1816"/>
                  <a:pt x="5972" y="1819"/>
                </a:cubicBezTo>
                <a:lnTo>
                  <a:pt x="5953" y="1822"/>
                </a:lnTo>
                <a:lnTo>
                  <a:pt x="5953" y="1830"/>
                </a:lnTo>
                <a:lnTo>
                  <a:pt x="6085" y="1830"/>
                </a:lnTo>
                <a:lnTo>
                  <a:pt x="6085" y="1819"/>
                </a:lnTo>
                <a:lnTo>
                  <a:pt x="6066" y="1816"/>
                </a:lnTo>
                <a:cubicBezTo>
                  <a:pt x="6043" y="1813"/>
                  <a:pt x="6043" y="1810"/>
                  <a:pt x="6043" y="1751"/>
                </a:cubicBezTo>
                <a:lnTo>
                  <a:pt x="6043" y="1579"/>
                </a:lnTo>
                <a:cubicBezTo>
                  <a:pt x="6043" y="1520"/>
                  <a:pt x="6043" y="1517"/>
                  <a:pt x="6066" y="1514"/>
                </a:cubicBezTo>
                <a:lnTo>
                  <a:pt x="6085" y="1511"/>
                </a:lnTo>
                <a:lnTo>
                  <a:pt x="6085" y="1500"/>
                </a:lnTo>
                <a:lnTo>
                  <a:pt x="5953" y="1500"/>
                </a:lnTo>
                <a:lnTo>
                  <a:pt x="5953" y="1514"/>
                </a:lnTo>
                <a:close/>
                <a:moveTo>
                  <a:pt x="3479" y="1514"/>
                </a:moveTo>
                <a:lnTo>
                  <a:pt x="3499" y="1517"/>
                </a:lnTo>
                <a:cubicBezTo>
                  <a:pt x="3521" y="1520"/>
                  <a:pt x="3521" y="1522"/>
                  <a:pt x="3521" y="1582"/>
                </a:cubicBezTo>
                <a:lnTo>
                  <a:pt x="3521" y="1782"/>
                </a:lnTo>
                <a:cubicBezTo>
                  <a:pt x="3513" y="1790"/>
                  <a:pt x="3479" y="1822"/>
                  <a:pt x="3423" y="1822"/>
                </a:cubicBezTo>
                <a:cubicBezTo>
                  <a:pt x="3338" y="1822"/>
                  <a:pt x="3324" y="1774"/>
                  <a:pt x="3324" y="1703"/>
                </a:cubicBezTo>
                <a:lnTo>
                  <a:pt x="3324" y="1579"/>
                </a:lnTo>
                <a:cubicBezTo>
                  <a:pt x="3324" y="1520"/>
                  <a:pt x="3324" y="1517"/>
                  <a:pt x="3346" y="1514"/>
                </a:cubicBezTo>
                <a:lnTo>
                  <a:pt x="3366" y="1511"/>
                </a:lnTo>
                <a:lnTo>
                  <a:pt x="3366" y="1500"/>
                </a:lnTo>
                <a:lnTo>
                  <a:pt x="3234" y="1500"/>
                </a:lnTo>
                <a:lnTo>
                  <a:pt x="3234" y="1511"/>
                </a:lnTo>
                <a:lnTo>
                  <a:pt x="3253" y="1514"/>
                </a:lnTo>
                <a:cubicBezTo>
                  <a:pt x="3276" y="1517"/>
                  <a:pt x="3276" y="1520"/>
                  <a:pt x="3276" y="1579"/>
                </a:cubicBezTo>
                <a:lnTo>
                  <a:pt x="3276" y="1709"/>
                </a:lnTo>
                <a:cubicBezTo>
                  <a:pt x="3276" y="1776"/>
                  <a:pt x="3284" y="1836"/>
                  <a:pt x="3397" y="1836"/>
                </a:cubicBezTo>
                <a:cubicBezTo>
                  <a:pt x="3471" y="1836"/>
                  <a:pt x="3515" y="1805"/>
                  <a:pt x="3524" y="1805"/>
                </a:cubicBezTo>
                <a:cubicBezTo>
                  <a:pt x="3532" y="1805"/>
                  <a:pt x="3535" y="1810"/>
                  <a:pt x="3544" y="1819"/>
                </a:cubicBezTo>
                <a:lnTo>
                  <a:pt x="3558" y="1833"/>
                </a:lnTo>
                <a:lnTo>
                  <a:pt x="3575" y="1827"/>
                </a:lnTo>
                <a:lnTo>
                  <a:pt x="3575" y="1576"/>
                </a:lnTo>
                <a:cubicBezTo>
                  <a:pt x="3575" y="1517"/>
                  <a:pt x="3575" y="1514"/>
                  <a:pt x="3598" y="1511"/>
                </a:cubicBezTo>
                <a:lnTo>
                  <a:pt x="3617" y="1508"/>
                </a:lnTo>
                <a:lnTo>
                  <a:pt x="3617" y="1497"/>
                </a:lnTo>
                <a:lnTo>
                  <a:pt x="3485" y="1497"/>
                </a:lnTo>
                <a:lnTo>
                  <a:pt x="3485" y="1514"/>
                </a:lnTo>
                <a:lnTo>
                  <a:pt x="3479" y="1514"/>
                </a:lnTo>
                <a:close/>
                <a:moveTo>
                  <a:pt x="4587" y="1503"/>
                </a:moveTo>
                <a:lnTo>
                  <a:pt x="4406" y="1503"/>
                </a:lnTo>
                <a:lnTo>
                  <a:pt x="4406" y="1514"/>
                </a:lnTo>
                <a:lnTo>
                  <a:pt x="4426" y="1517"/>
                </a:lnTo>
                <a:cubicBezTo>
                  <a:pt x="4449" y="1520"/>
                  <a:pt x="4449" y="1522"/>
                  <a:pt x="4449" y="1582"/>
                </a:cubicBezTo>
                <a:lnTo>
                  <a:pt x="4449" y="1754"/>
                </a:lnTo>
                <a:cubicBezTo>
                  <a:pt x="4449" y="1813"/>
                  <a:pt x="4449" y="1816"/>
                  <a:pt x="4426" y="1819"/>
                </a:cubicBezTo>
                <a:lnTo>
                  <a:pt x="4406" y="1822"/>
                </a:lnTo>
                <a:lnTo>
                  <a:pt x="4406" y="1830"/>
                </a:lnTo>
                <a:lnTo>
                  <a:pt x="4553" y="1830"/>
                </a:lnTo>
                <a:cubicBezTo>
                  <a:pt x="4666" y="1830"/>
                  <a:pt x="4773" y="1782"/>
                  <a:pt x="4773" y="1655"/>
                </a:cubicBezTo>
                <a:cubicBezTo>
                  <a:pt x="4773" y="1559"/>
                  <a:pt x="4703" y="1503"/>
                  <a:pt x="4587" y="1503"/>
                </a:cubicBezTo>
                <a:close/>
                <a:moveTo>
                  <a:pt x="4562" y="1813"/>
                </a:moveTo>
                <a:cubicBezTo>
                  <a:pt x="4542" y="1813"/>
                  <a:pt x="4519" y="1810"/>
                  <a:pt x="4500" y="1807"/>
                </a:cubicBezTo>
                <a:lnTo>
                  <a:pt x="4500" y="1525"/>
                </a:lnTo>
                <a:cubicBezTo>
                  <a:pt x="4519" y="1522"/>
                  <a:pt x="4539" y="1520"/>
                  <a:pt x="4556" y="1520"/>
                </a:cubicBezTo>
                <a:cubicBezTo>
                  <a:pt x="4652" y="1520"/>
                  <a:pt x="4717" y="1562"/>
                  <a:pt x="4717" y="1666"/>
                </a:cubicBezTo>
                <a:cubicBezTo>
                  <a:pt x="4717" y="1765"/>
                  <a:pt x="4660" y="1813"/>
                  <a:pt x="4562" y="1813"/>
                </a:cubicBezTo>
                <a:close/>
                <a:moveTo>
                  <a:pt x="2844" y="1494"/>
                </a:moveTo>
                <a:cubicBezTo>
                  <a:pt x="2740" y="1494"/>
                  <a:pt x="2647" y="1562"/>
                  <a:pt x="2647" y="1669"/>
                </a:cubicBezTo>
                <a:cubicBezTo>
                  <a:pt x="2647" y="1776"/>
                  <a:pt x="2726" y="1838"/>
                  <a:pt x="2833" y="1838"/>
                </a:cubicBezTo>
                <a:cubicBezTo>
                  <a:pt x="2940" y="1838"/>
                  <a:pt x="3028" y="1774"/>
                  <a:pt x="3028" y="1664"/>
                </a:cubicBezTo>
                <a:cubicBezTo>
                  <a:pt x="3028" y="1554"/>
                  <a:pt x="2943" y="1494"/>
                  <a:pt x="2844" y="1494"/>
                </a:cubicBezTo>
                <a:close/>
                <a:moveTo>
                  <a:pt x="2844" y="1822"/>
                </a:moveTo>
                <a:cubicBezTo>
                  <a:pt x="2762" y="1822"/>
                  <a:pt x="2706" y="1762"/>
                  <a:pt x="2706" y="1661"/>
                </a:cubicBezTo>
                <a:cubicBezTo>
                  <a:pt x="2706" y="1576"/>
                  <a:pt x="2754" y="1514"/>
                  <a:pt x="2836" y="1514"/>
                </a:cubicBezTo>
                <a:cubicBezTo>
                  <a:pt x="2920" y="1514"/>
                  <a:pt x="2974" y="1585"/>
                  <a:pt x="2974" y="1678"/>
                </a:cubicBezTo>
                <a:cubicBezTo>
                  <a:pt x="2971" y="1748"/>
                  <a:pt x="2937" y="1822"/>
                  <a:pt x="2844" y="1822"/>
                </a:cubicBezTo>
                <a:close/>
                <a:moveTo>
                  <a:pt x="4073" y="1514"/>
                </a:moveTo>
                <a:lnTo>
                  <a:pt x="4093" y="1517"/>
                </a:lnTo>
                <a:cubicBezTo>
                  <a:pt x="4124" y="1520"/>
                  <a:pt x="4124" y="1534"/>
                  <a:pt x="4124" y="1587"/>
                </a:cubicBezTo>
                <a:lnTo>
                  <a:pt x="4124" y="1757"/>
                </a:lnTo>
                <a:cubicBezTo>
                  <a:pt x="4065" y="1703"/>
                  <a:pt x="3904" y="1551"/>
                  <a:pt x="3859" y="1500"/>
                </a:cubicBezTo>
                <a:lnTo>
                  <a:pt x="3848" y="1506"/>
                </a:lnTo>
                <a:lnTo>
                  <a:pt x="3848" y="1751"/>
                </a:lnTo>
                <a:cubicBezTo>
                  <a:pt x="3848" y="1805"/>
                  <a:pt x="3845" y="1819"/>
                  <a:pt x="3822" y="1822"/>
                </a:cubicBezTo>
                <a:lnTo>
                  <a:pt x="3803" y="1824"/>
                </a:lnTo>
                <a:lnTo>
                  <a:pt x="3803" y="1830"/>
                </a:lnTo>
                <a:lnTo>
                  <a:pt x="3921" y="1830"/>
                </a:lnTo>
                <a:lnTo>
                  <a:pt x="3921" y="1819"/>
                </a:lnTo>
                <a:lnTo>
                  <a:pt x="3901" y="1816"/>
                </a:lnTo>
                <a:cubicBezTo>
                  <a:pt x="3873" y="1813"/>
                  <a:pt x="3873" y="1799"/>
                  <a:pt x="3873" y="1745"/>
                </a:cubicBezTo>
                <a:lnTo>
                  <a:pt x="3873" y="1579"/>
                </a:lnTo>
                <a:lnTo>
                  <a:pt x="4037" y="1737"/>
                </a:lnTo>
                <a:cubicBezTo>
                  <a:pt x="4093" y="1790"/>
                  <a:pt x="4127" y="1822"/>
                  <a:pt x="4138" y="1836"/>
                </a:cubicBezTo>
                <a:lnTo>
                  <a:pt x="4150" y="1830"/>
                </a:lnTo>
                <a:lnTo>
                  <a:pt x="4150" y="1585"/>
                </a:lnTo>
                <a:cubicBezTo>
                  <a:pt x="4150" y="1531"/>
                  <a:pt x="4152" y="1517"/>
                  <a:pt x="4172" y="1514"/>
                </a:cubicBezTo>
                <a:lnTo>
                  <a:pt x="4192" y="1511"/>
                </a:lnTo>
                <a:lnTo>
                  <a:pt x="4192" y="1500"/>
                </a:lnTo>
                <a:lnTo>
                  <a:pt x="4073" y="1500"/>
                </a:lnTo>
                <a:lnTo>
                  <a:pt x="4073" y="1514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51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44BFF26-BCAA-8F4C-8A7A-CDCFC0900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016" y="3338932"/>
            <a:ext cx="8521494" cy="1708316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4000" b="1" i="0">
                <a:solidFill>
                  <a:schemeClr val="bg1"/>
                </a:solidFill>
                <a:latin typeface="Montserrat SemiBold" pitchFamily="2" charset="77"/>
                <a:cs typeface="Montserrat SemiBold" pitchFamily="2" charset="77"/>
              </a:defRPr>
            </a:lvl1pPr>
          </a:lstStyle>
          <a:p>
            <a:pPr lvl="0"/>
            <a:r>
              <a:rPr lang="en-US"/>
              <a:t>Next Section Heading</a:t>
            </a:r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A7FDB805-057D-F947-86AF-0C3E5F2D3A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04120" y="2078993"/>
            <a:ext cx="3082355" cy="794363"/>
          </a:xfrm>
          <a:custGeom>
            <a:avLst/>
            <a:gdLst>
              <a:gd name="T0" fmla="*/ 1679 w 7288"/>
              <a:gd name="T1" fmla="*/ 198 h 1879"/>
              <a:gd name="T2" fmla="*/ 197 w 7288"/>
              <a:gd name="T3" fmla="*/ 1240 h 1879"/>
              <a:gd name="T4" fmla="*/ 832 w 7288"/>
              <a:gd name="T5" fmla="*/ 1176 h 1879"/>
              <a:gd name="T6" fmla="*/ 626 w 7288"/>
              <a:gd name="T7" fmla="*/ 807 h 1879"/>
              <a:gd name="T8" fmla="*/ 736 w 7288"/>
              <a:gd name="T9" fmla="*/ 488 h 1879"/>
              <a:gd name="T10" fmla="*/ 1055 w 7288"/>
              <a:gd name="T11" fmla="*/ 1232 h 1879"/>
              <a:gd name="T12" fmla="*/ 1024 w 7288"/>
              <a:gd name="T13" fmla="*/ 1178 h 1879"/>
              <a:gd name="T14" fmla="*/ 488 w 7288"/>
              <a:gd name="T15" fmla="*/ 796 h 1879"/>
              <a:gd name="T16" fmla="*/ 1230 w 7288"/>
              <a:gd name="T17" fmla="*/ 821 h 1879"/>
              <a:gd name="T18" fmla="*/ 1176 w 7288"/>
              <a:gd name="T19" fmla="*/ 846 h 1879"/>
              <a:gd name="T20" fmla="*/ 793 w 7288"/>
              <a:gd name="T21" fmla="*/ 1390 h 1879"/>
              <a:gd name="T22" fmla="*/ 1064 w 7288"/>
              <a:gd name="T23" fmla="*/ 576 h 1879"/>
              <a:gd name="T24" fmla="*/ 618 w 7288"/>
              <a:gd name="T25" fmla="*/ 940 h 1879"/>
              <a:gd name="T26" fmla="*/ 1267 w 7288"/>
              <a:gd name="T27" fmla="*/ 768 h 1879"/>
              <a:gd name="T28" fmla="*/ 5462 w 7288"/>
              <a:gd name="T29" fmla="*/ 119 h 1879"/>
              <a:gd name="T30" fmla="*/ 5665 w 7288"/>
              <a:gd name="T31" fmla="*/ 646 h 1879"/>
              <a:gd name="T32" fmla="*/ 4824 w 7288"/>
              <a:gd name="T33" fmla="*/ 96 h 1879"/>
              <a:gd name="T34" fmla="*/ 5230 w 7288"/>
              <a:gd name="T35" fmla="*/ 175 h 1879"/>
              <a:gd name="T36" fmla="*/ 3437 w 7288"/>
              <a:gd name="T37" fmla="*/ 82 h 1879"/>
              <a:gd name="T38" fmla="*/ 6757 w 7288"/>
              <a:gd name="T39" fmla="*/ 666 h 1879"/>
              <a:gd name="T40" fmla="*/ 6915 w 7288"/>
              <a:gd name="T41" fmla="*/ 409 h 1879"/>
              <a:gd name="T42" fmla="*/ 2974 w 7288"/>
              <a:gd name="T43" fmla="*/ 466 h 1879"/>
              <a:gd name="T44" fmla="*/ 2410 w 7288"/>
              <a:gd name="T45" fmla="*/ 674 h 1879"/>
              <a:gd name="T46" fmla="*/ 4282 w 7288"/>
              <a:gd name="T47" fmla="*/ 519 h 1879"/>
              <a:gd name="T48" fmla="*/ 3915 w 7288"/>
              <a:gd name="T49" fmla="*/ 536 h 1879"/>
              <a:gd name="T50" fmla="*/ 6548 w 7288"/>
              <a:gd name="T51" fmla="*/ 226 h 1879"/>
              <a:gd name="T52" fmla="*/ 5877 w 7288"/>
              <a:gd name="T53" fmla="*/ 694 h 1879"/>
              <a:gd name="T54" fmla="*/ 5953 w 7288"/>
              <a:gd name="T55" fmla="*/ 1269 h 1879"/>
              <a:gd name="T56" fmla="*/ 6184 w 7288"/>
              <a:gd name="T57" fmla="*/ 1235 h 1879"/>
              <a:gd name="T58" fmla="*/ 3008 w 7288"/>
              <a:gd name="T59" fmla="*/ 1068 h 1879"/>
              <a:gd name="T60" fmla="*/ 2853 w 7288"/>
              <a:gd name="T61" fmla="*/ 1204 h 1879"/>
              <a:gd name="T62" fmla="*/ 2322 w 7288"/>
              <a:gd name="T63" fmla="*/ 970 h 1879"/>
              <a:gd name="T64" fmla="*/ 2297 w 7288"/>
              <a:gd name="T65" fmla="*/ 1204 h 1879"/>
              <a:gd name="T66" fmla="*/ 2582 w 7288"/>
              <a:gd name="T67" fmla="*/ 957 h 1879"/>
              <a:gd name="T68" fmla="*/ 3856 w 7288"/>
              <a:gd name="T69" fmla="*/ 970 h 1879"/>
              <a:gd name="T70" fmla="*/ 6458 w 7288"/>
              <a:gd name="T71" fmla="*/ 967 h 1879"/>
              <a:gd name="T72" fmla="*/ 6641 w 7288"/>
              <a:gd name="T73" fmla="*/ 1232 h 1879"/>
              <a:gd name="T74" fmla="*/ 5671 w 7288"/>
              <a:gd name="T75" fmla="*/ 1184 h 1879"/>
              <a:gd name="T76" fmla="*/ 5041 w 7288"/>
              <a:gd name="T77" fmla="*/ 1204 h 1879"/>
              <a:gd name="T78" fmla="*/ 5019 w 7288"/>
              <a:gd name="T79" fmla="*/ 970 h 1879"/>
              <a:gd name="T80" fmla="*/ 4756 w 7288"/>
              <a:gd name="T81" fmla="*/ 1274 h 1879"/>
              <a:gd name="T82" fmla="*/ 3383 w 7288"/>
              <a:gd name="T83" fmla="*/ 1283 h 1879"/>
              <a:gd name="T84" fmla="*/ 3626 w 7288"/>
              <a:gd name="T85" fmla="*/ 1271 h 1879"/>
              <a:gd name="T86" fmla="*/ 4420 w 7288"/>
              <a:gd name="T87" fmla="*/ 1204 h 1879"/>
              <a:gd name="T88" fmla="*/ 4339 w 7288"/>
              <a:gd name="T89" fmla="*/ 1269 h 1879"/>
              <a:gd name="T90" fmla="*/ 7175 w 7288"/>
              <a:gd name="T91" fmla="*/ 1068 h 1879"/>
              <a:gd name="T92" fmla="*/ 7005 w 7288"/>
              <a:gd name="T93" fmla="*/ 1032 h 1879"/>
              <a:gd name="T94" fmla="*/ 7000 w 7288"/>
              <a:gd name="T95" fmla="*/ 1819 h 1879"/>
              <a:gd name="T96" fmla="*/ 2201 w 7288"/>
              <a:gd name="T97" fmla="*/ 1514 h 1879"/>
              <a:gd name="T98" fmla="*/ 2404 w 7288"/>
              <a:gd name="T99" fmla="*/ 1711 h 1879"/>
              <a:gd name="T100" fmla="*/ 2201 w 7288"/>
              <a:gd name="T101" fmla="*/ 1503 h 1879"/>
              <a:gd name="T102" fmla="*/ 5623 w 7288"/>
              <a:gd name="T103" fmla="*/ 1751 h 1879"/>
              <a:gd name="T104" fmla="*/ 4948 w 7288"/>
              <a:gd name="T105" fmla="*/ 1816 h 1879"/>
              <a:gd name="T106" fmla="*/ 5160 w 7288"/>
              <a:gd name="T107" fmla="*/ 1819 h 1879"/>
              <a:gd name="T108" fmla="*/ 6675 w 7288"/>
              <a:gd name="T109" fmla="*/ 1664 h 1879"/>
              <a:gd name="T110" fmla="*/ 6085 w 7288"/>
              <a:gd name="T111" fmla="*/ 1830 h 1879"/>
              <a:gd name="T112" fmla="*/ 3423 w 7288"/>
              <a:gd name="T113" fmla="*/ 1822 h 1879"/>
              <a:gd name="T114" fmla="*/ 3558 w 7288"/>
              <a:gd name="T115" fmla="*/ 1833 h 1879"/>
              <a:gd name="T116" fmla="*/ 4449 w 7288"/>
              <a:gd name="T117" fmla="*/ 1754 h 1879"/>
              <a:gd name="T118" fmla="*/ 2647 w 7288"/>
              <a:gd name="T119" fmla="*/ 1669 h 1879"/>
              <a:gd name="T120" fmla="*/ 3848 w 7288"/>
              <a:gd name="T121" fmla="*/ 1506 h 1879"/>
              <a:gd name="T122" fmla="*/ 4172 w 7288"/>
              <a:gd name="T123" fmla="*/ 1514 h 1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88" h="1879">
                <a:moveTo>
                  <a:pt x="197" y="198"/>
                </a:moveTo>
                <a:lnTo>
                  <a:pt x="637" y="198"/>
                </a:lnTo>
                <a:cubicBezTo>
                  <a:pt x="660" y="147"/>
                  <a:pt x="685" y="99"/>
                  <a:pt x="716" y="51"/>
                </a:cubicBezTo>
                <a:lnTo>
                  <a:pt x="51" y="51"/>
                </a:lnTo>
                <a:lnTo>
                  <a:pt x="51" y="717"/>
                </a:lnTo>
                <a:cubicBezTo>
                  <a:pt x="98" y="686"/>
                  <a:pt x="146" y="657"/>
                  <a:pt x="197" y="638"/>
                </a:cubicBezTo>
                <a:lnTo>
                  <a:pt x="197" y="198"/>
                </a:lnTo>
                <a:close/>
                <a:moveTo>
                  <a:pt x="1679" y="198"/>
                </a:moveTo>
                <a:lnTo>
                  <a:pt x="1679" y="638"/>
                </a:lnTo>
                <a:cubicBezTo>
                  <a:pt x="1729" y="660"/>
                  <a:pt x="1777" y="686"/>
                  <a:pt x="1825" y="717"/>
                </a:cubicBezTo>
                <a:lnTo>
                  <a:pt x="1825" y="51"/>
                </a:lnTo>
                <a:lnTo>
                  <a:pt x="1159" y="51"/>
                </a:lnTo>
                <a:cubicBezTo>
                  <a:pt x="1191" y="99"/>
                  <a:pt x="1219" y="147"/>
                  <a:pt x="1239" y="198"/>
                </a:cubicBezTo>
                <a:lnTo>
                  <a:pt x="1679" y="198"/>
                </a:lnTo>
                <a:close/>
                <a:moveTo>
                  <a:pt x="1679" y="1683"/>
                </a:moveTo>
                <a:lnTo>
                  <a:pt x="1239" y="1683"/>
                </a:lnTo>
                <a:cubicBezTo>
                  <a:pt x="1216" y="1734"/>
                  <a:pt x="1191" y="1782"/>
                  <a:pt x="1159" y="1830"/>
                </a:cubicBezTo>
                <a:lnTo>
                  <a:pt x="1825" y="1830"/>
                </a:lnTo>
                <a:lnTo>
                  <a:pt x="1825" y="1161"/>
                </a:lnTo>
                <a:cubicBezTo>
                  <a:pt x="1777" y="1192"/>
                  <a:pt x="1729" y="1221"/>
                  <a:pt x="1679" y="1240"/>
                </a:cubicBezTo>
                <a:lnTo>
                  <a:pt x="1679" y="1683"/>
                </a:lnTo>
                <a:close/>
                <a:moveTo>
                  <a:pt x="197" y="1240"/>
                </a:moveTo>
                <a:cubicBezTo>
                  <a:pt x="146" y="1218"/>
                  <a:pt x="98" y="1192"/>
                  <a:pt x="51" y="1161"/>
                </a:cubicBezTo>
                <a:lnTo>
                  <a:pt x="51" y="1827"/>
                </a:lnTo>
                <a:lnTo>
                  <a:pt x="716" y="1827"/>
                </a:lnTo>
                <a:cubicBezTo>
                  <a:pt x="685" y="1779"/>
                  <a:pt x="657" y="1731"/>
                  <a:pt x="637" y="1680"/>
                </a:cubicBezTo>
                <a:lnTo>
                  <a:pt x="197" y="1680"/>
                </a:lnTo>
                <a:lnTo>
                  <a:pt x="197" y="1240"/>
                </a:lnTo>
                <a:close/>
                <a:moveTo>
                  <a:pt x="358" y="361"/>
                </a:moveTo>
                <a:cubicBezTo>
                  <a:pt x="361" y="418"/>
                  <a:pt x="378" y="579"/>
                  <a:pt x="465" y="705"/>
                </a:cubicBezTo>
                <a:cubicBezTo>
                  <a:pt x="479" y="728"/>
                  <a:pt x="496" y="748"/>
                  <a:pt x="513" y="762"/>
                </a:cubicBezTo>
                <a:cubicBezTo>
                  <a:pt x="522" y="770"/>
                  <a:pt x="533" y="779"/>
                  <a:pt x="542" y="787"/>
                </a:cubicBezTo>
                <a:lnTo>
                  <a:pt x="573" y="813"/>
                </a:lnTo>
                <a:lnTo>
                  <a:pt x="533" y="824"/>
                </a:lnTo>
                <a:cubicBezTo>
                  <a:pt x="437" y="849"/>
                  <a:pt x="361" y="909"/>
                  <a:pt x="330" y="937"/>
                </a:cubicBezTo>
                <a:cubicBezTo>
                  <a:pt x="361" y="964"/>
                  <a:pt x="440" y="1023"/>
                  <a:pt x="533" y="1049"/>
                </a:cubicBezTo>
                <a:cubicBezTo>
                  <a:pt x="573" y="1060"/>
                  <a:pt x="609" y="1063"/>
                  <a:pt x="646" y="1060"/>
                </a:cubicBezTo>
                <a:lnTo>
                  <a:pt x="688" y="1057"/>
                </a:lnTo>
                <a:lnTo>
                  <a:pt x="669" y="1097"/>
                </a:lnTo>
                <a:cubicBezTo>
                  <a:pt x="635" y="1156"/>
                  <a:pt x="623" y="1223"/>
                  <a:pt x="621" y="1257"/>
                </a:cubicBezTo>
                <a:cubicBezTo>
                  <a:pt x="654" y="1255"/>
                  <a:pt x="722" y="1246"/>
                  <a:pt x="781" y="1212"/>
                </a:cubicBezTo>
                <a:cubicBezTo>
                  <a:pt x="801" y="1201"/>
                  <a:pt x="818" y="1190"/>
                  <a:pt x="832" y="1176"/>
                </a:cubicBezTo>
                <a:cubicBezTo>
                  <a:pt x="838" y="1170"/>
                  <a:pt x="843" y="1164"/>
                  <a:pt x="846" y="1159"/>
                </a:cubicBezTo>
                <a:lnTo>
                  <a:pt x="872" y="1125"/>
                </a:lnTo>
                <a:lnTo>
                  <a:pt x="883" y="1164"/>
                </a:lnTo>
                <a:cubicBezTo>
                  <a:pt x="894" y="1209"/>
                  <a:pt x="920" y="1246"/>
                  <a:pt x="937" y="1266"/>
                </a:cubicBezTo>
                <a:cubicBezTo>
                  <a:pt x="954" y="1246"/>
                  <a:pt x="979" y="1207"/>
                  <a:pt x="990" y="1164"/>
                </a:cubicBezTo>
                <a:cubicBezTo>
                  <a:pt x="996" y="1147"/>
                  <a:pt x="996" y="1133"/>
                  <a:pt x="996" y="1119"/>
                </a:cubicBezTo>
                <a:cubicBezTo>
                  <a:pt x="996" y="1054"/>
                  <a:pt x="956" y="995"/>
                  <a:pt x="934" y="970"/>
                </a:cubicBezTo>
                <a:cubicBezTo>
                  <a:pt x="903" y="995"/>
                  <a:pt x="835" y="1043"/>
                  <a:pt x="756" y="1043"/>
                </a:cubicBezTo>
                <a:cubicBezTo>
                  <a:pt x="739" y="1043"/>
                  <a:pt x="722" y="1040"/>
                  <a:pt x="700" y="1034"/>
                </a:cubicBezTo>
                <a:cubicBezTo>
                  <a:pt x="621" y="1015"/>
                  <a:pt x="561" y="957"/>
                  <a:pt x="558" y="954"/>
                </a:cubicBezTo>
                <a:lnTo>
                  <a:pt x="544" y="940"/>
                </a:lnTo>
                <a:lnTo>
                  <a:pt x="558" y="925"/>
                </a:lnTo>
                <a:cubicBezTo>
                  <a:pt x="561" y="923"/>
                  <a:pt x="601" y="883"/>
                  <a:pt x="663" y="858"/>
                </a:cubicBezTo>
                <a:cubicBezTo>
                  <a:pt x="649" y="844"/>
                  <a:pt x="637" y="827"/>
                  <a:pt x="626" y="807"/>
                </a:cubicBezTo>
                <a:cubicBezTo>
                  <a:pt x="573" y="714"/>
                  <a:pt x="573" y="607"/>
                  <a:pt x="573" y="604"/>
                </a:cubicBezTo>
                <a:lnTo>
                  <a:pt x="573" y="584"/>
                </a:lnTo>
                <a:lnTo>
                  <a:pt x="592" y="584"/>
                </a:lnTo>
                <a:cubicBezTo>
                  <a:pt x="604" y="584"/>
                  <a:pt x="683" y="584"/>
                  <a:pt x="762" y="621"/>
                </a:cubicBezTo>
                <a:cubicBezTo>
                  <a:pt x="762" y="593"/>
                  <a:pt x="767" y="562"/>
                  <a:pt x="776" y="531"/>
                </a:cubicBezTo>
                <a:cubicBezTo>
                  <a:pt x="812" y="392"/>
                  <a:pt x="911" y="294"/>
                  <a:pt x="917" y="291"/>
                </a:cubicBezTo>
                <a:lnTo>
                  <a:pt x="931" y="277"/>
                </a:lnTo>
                <a:lnTo>
                  <a:pt x="945" y="291"/>
                </a:lnTo>
                <a:cubicBezTo>
                  <a:pt x="948" y="294"/>
                  <a:pt x="1033" y="375"/>
                  <a:pt x="1075" y="494"/>
                </a:cubicBezTo>
                <a:lnTo>
                  <a:pt x="1078" y="491"/>
                </a:lnTo>
                <a:cubicBezTo>
                  <a:pt x="1095" y="474"/>
                  <a:pt x="1112" y="460"/>
                  <a:pt x="1131" y="446"/>
                </a:cubicBezTo>
                <a:cubicBezTo>
                  <a:pt x="1131" y="232"/>
                  <a:pt x="985" y="54"/>
                  <a:pt x="937" y="0"/>
                </a:cubicBezTo>
                <a:cubicBezTo>
                  <a:pt x="889" y="54"/>
                  <a:pt x="736" y="237"/>
                  <a:pt x="736" y="449"/>
                </a:cubicBezTo>
                <a:lnTo>
                  <a:pt x="736" y="488"/>
                </a:lnTo>
                <a:lnTo>
                  <a:pt x="702" y="466"/>
                </a:lnTo>
                <a:cubicBezTo>
                  <a:pt x="575" y="381"/>
                  <a:pt x="415" y="364"/>
                  <a:pt x="358" y="361"/>
                </a:cubicBezTo>
                <a:close/>
                <a:moveTo>
                  <a:pt x="488" y="1142"/>
                </a:moveTo>
                <a:lnTo>
                  <a:pt x="465" y="1176"/>
                </a:lnTo>
                <a:cubicBezTo>
                  <a:pt x="375" y="1302"/>
                  <a:pt x="361" y="1463"/>
                  <a:pt x="358" y="1520"/>
                </a:cubicBezTo>
                <a:cubicBezTo>
                  <a:pt x="417" y="1517"/>
                  <a:pt x="575" y="1500"/>
                  <a:pt x="702" y="1412"/>
                </a:cubicBezTo>
                <a:cubicBezTo>
                  <a:pt x="725" y="1398"/>
                  <a:pt x="742" y="1382"/>
                  <a:pt x="759" y="1365"/>
                </a:cubicBezTo>
                <a:cubicBezTo>
                  <a:pt x="767" y="1357"/>
                  <a:pt x="776" y="1345"/>
                  <a:pt x="784" y="1336"/>
                </a:cubicBezTo>
                <a:lnTo>
                  <a:pt x="810" y="1305"/>
                </a:lnTo>
                <a:lnTo>
                  <a:pt x="821" y="1345"/>
                </a:lnTo>
                <a:cubicBezTo>
                  <a:pt x="846" y="1441"/>
                  <a:pt x="906" y="1517"/>
                  <a:pt x="934" y="1548"/>
                </a:cubicBezTo>
                <a:cubicBezTo>
                  <a:pt x="962" y="1517"/>
                  <a:pt x="1021" y="1438"/>
                  <a:pt x="1047" y="1345"/>
                </a:cubicBezTo>
                <a:cubicBezTo>
                  <a:pt x="1055" y="1317"/>
                  <a:pt x="1058" y="1288"/>
                  <a:pt x="1058" y="1260"/>
                </a:cubicBezTo>
                <a:cubicBezTo>
                  <a:pt x="1058" y="1252"/>
                  <a:pt x="1058" y="1240"/>
                  <a:pt x="1055" y="1232"/>
                </a:cubicBezTo>
                <a:lnTo>
                  <a:pt x="1052" y="1190"/>
                </a:lnTo>
                <a:lnTo>
                  <a:pt x="1089" y="1209"/>
                </a:lnTo>
                <a:cubicBezTo>
                  <a:pt x="1148" y="1243"/>
                  <a:pt x="1216" y="1255"/>
                  <a:pt x="1250" y="1257"/>
                </a:cubicBezTo>
                <a:cubicBezTo>
                  <a:pt x="1247" y="1223"/>
                  <a:pt x="1239" y="1156"/>
                  <a:pt x="1202" y="1097"/>
                </a:cubicBezTo>
                <a:cubicBezTo>
                  <a:pt x="1191" y="1077"/>
                  <a:pt x="1179" y="1060"/>
                  <a:pt x="1165" y="1046"/>
                </a:cubicBezTo>
                <a:cubicBezTo>
                  <a:pt x="1159" y="1040"/>
                  <a:pt x="1154" y="1034"/>
                  <a:pt x="1148" y="1032"/>
                </a:cubicBezTo>
                <a:lnTo>
                  <a:pt x="1114" y="1006"/>
                </a:lnTo>
                <a:lnTo>
                  <a:pt x="1154" y="995"/>
                </a:lnTo>
                <a:cubicBezTo>
                  <a:pt x="1199" y="984"/>
                  <a:pt x="1236" y="958"/>
                  <a:pt x="1255" y="942"/>
                </a:cubicBezTo>
                <a:cubicBezTo>
                  <a:pt x="1236" y="925"/>
                  <a:pt x="1196" y="900"/>
                  <a:pt x="1154" y="889"/>
                </a:cubicBezTo>
                <a:cubicBezTo>
                  <a:pt x="1137" y="883"/>
                  <a:pt x="1123" y="883"/>
                  <a:pt x="1109" y="883"/>
                </a:cubicBezTo>
                <a:cubicBezTo>
                  <a:pt x="1044" y="883"/>
                  <a:pt x="985" y="923"/>
                  <a:pt x="959" y="945"/>
                </a:cubicBezTo>
                <a:cubicBezTo>
                  <a:pt x="985" y="975"/>
                  <a:pt x="1033" y="1043"/>
                  <a:pt x="1033" y="1122"/>
                </a:cubicBezTo>
                <a:cubicBezTo>
                  <a:pt x="1033" y="1139"/>
                  <a:pt x="1030" y="1156"/>
                  <a:pt x="1024" y="1178"/>
                </a:cubicBezTo>
                <a:cubicBezTo>
                  <a:pt x="1004" y="1257"/>
                  <a:pt x="945" y="1317"/>
                  <a:pt x="942" y="1319"/>
                </a:cubicBezTo>
                <a:lnTo>
                  <a:pt x="937" y="1328"/>
                </a:lnTo>
                <a:lnTo>
                  <a:pt x="922" y="1314"/>
                </a:lnTo>
                <a:cubicBezTo>
                  <a:pt x="920" y="1311"/>
                  <a:pt x="880" y="1271"/>
                  <a:pt x="855" y="1209"/>
                </a:cubicBezTo>
                <a:cubicBezTo>
                  <a:pt x="841" y="1223"/>
                  <a:pt x="824" y="1235"/>
                  <a:pt x="804" y="1246"/>
                </a:cubicBezTo>
                <a:cubicBezTo>
                  <a:pt x="714" y="1297"/>
                  <a:pt x="612" y="1300"/>
                  <a:pt x="601" y="1300"/>
                </a:cubicBezTo>
                <a:lnTo>
                  <a:pt x="578" y="1300"/>
                </a:lnTo>
                <a:lnTo>
                  <a:pt x="578" y="1277"/>
                </a:lnTo>
                <a:cubicBezTo>
                  <a:pt x="578" y="1274"/>
                  <a:pt x="578" y="1190"/>
                  <a:pt x="615" y="1108"/>
                </a:cubicBezTo>
                <a:cubicBezTo>
                  <a:pt x="587" y="1108"/>
                  <a:pt x="556" y="1102"/>
                  <a:pt x="525" y="1094"/>
                </a:cubicBezTo>
                <a:cubicBezTo>
                  <a:pt x="386" y="1057"/>
                  <a:pt x="288" y="958"/>
                  <a:pt x="285" y="954"/>
                </a:cubicBezTo>
                <a:lnTo>
                  <a:pt x="271" y="940"/>
                </a:lnTo>
                <a:lnTo>
                  <a:pt x="285" y="925"/>
                </a:lnTo>
                <a:cubicBezTo>
                  <a:pt x="288" y="923"/>
                  <a:pt x="369" y="838"/>
                  <a:pt x="488" y="796"/>
                </a:cubicBezTo>
                <a:lnTo>
                  <a:pt x="485" y="793"/>
                </a:lnTo>
                <a:cubicBezTo>
                  <a:pt x="468" y="776"/>
                  <a:pt x="454" y="759"/>
                  <a:pt x="440" y="739"/>
                </a:cubicBezTo>
                <a:cubicBezTo>
                  <a:pt x="231" y="745"/>
                  <a:pt x="53" y="892"/>
                  <a:pt x="0" y="940"/>
                </a:cubicBezTo>
                <a:cubicBezTo>
                  <a:pt x="53" y="987"/>
                  <a:pt x="237" y="1139"/>
                  <a:pt x="448" y="1139"/>
                </a:cubicBezTo>
                <a:lnTo>
                  <a:pt x="488" y="1142"/>
                </a:lnTo>
                <a:close/>
                <a:moveTo>
                  <a:pt x="1518" y="1520"/>
                </a:moveTo>
                <a:cubicBezTo>
                  <a:pt x="1515" y="1463"/>
                  <a:pt x="1498" y="1302"/>
                  <a:pt x="1411" y="1176"/>
                </a:cubicBezTo>
                <a:cubicBezTo>
                  <a:pt x="1397" y="1153"/>
                  <a:pt x="1380" y="1133"/>
                  <a:pt x="1363" y="1119"/>
                </a:cubicBezTo>
                <a:cubicBezTo>
                  <a:pt x="1354" y="1111"/>
                  <a:pt x="1343" y="1102"/>
                  <a:pt x="1334" y="1094"/>
                </a:cubicBezTo>
                <a:lnTo>
                  <a:pt x="1303" y="1068"/>
                </a:lnTo>
                <a:lnTo>
                  <a:pt x="1343" y="1057"/>
                </a:lnTo>
                <a:cubicBezTo>
                  <a:pt x="1439" y="1032"/>
                  <a:pt x="1515" y="972"/>
                  <a:pt x="1546" y="945"/>
                </a:cubicBezTo>
                <a:cubicBezTo>
                  <a:pt x="1515" y="917"/>
                  <a:pt x="1436" y="858"/>
                  <a:pt x="1343" y="832"/>
                </a:cubicBezTo>
                <a:cubicBezTo>
                  <a:pt x="1303" y="821"/>
                  <a:pt x="1267" y="818"/>
                  <a:pt x="1230" y="821"/>
                </a:cubicBezTo>
                <a:lnTo>
                  <a:pt x="1188" y="824"/>
                </a:lnTo>
                <a:lnTo>
                  <a:pt x="1207" y="787"/>
                </a:lnTo>
                <a:cubicBezTo>
                  <a:pt x="1241" y="728"/>
                  <a:pt x="1253" y="660"/>
                  <a:pt x="1255" y="626"/>
                </a:cubicBezTo>
                <a:cubicBezTo>
                  <a:pt x="1222" y="629"/>
                  <a:pt x="1154" y="638"/>
                  <a:pt x="1095" y="674"/>
                </a:cubicBezTo>
                <a:cubicBezTo>
                  <a:pt x="1075" y="686"/>
                  <a:pt x="1058" y="697"/>
                  <a:pt x="1044" y="711"/>
                </a:cubicBezTo>
                <a:cubicBezTo>
                  <a:pt x="1038" y="717"/>
                  <a:pt x="1033" y="722"/>
                  <a:pt x="1030" y="728"/>
                </a:cubicBezTo>
                <a:lnTo>
                  <a:pt x="1004" y="762"/>
                </a:lnTo>
                <a:lnTo>
                  <a:pt x="993" y="717"/>
                </a:lnTo>
                <a:cubicBezTo>
                  <a:pt x="982" y="672"/>
                  <a:pt x="956" y="635"/>
                  <a:pt x="939" y="615"/>
                </a:cubicBezTo>
                <a:cubicBezTo>
                  <a:pt x="922" y="635"/>
                  <a:pt x="897" y="674"/>
                  <a:pt x="886" y="717"/>
                </a:cubicBezTo>
                <a:cubicBezTo>
                  <a:pt x="880" y="734"/>
                  <a:pt x="880" y="748"/>
                  <a:pt x="880" y="762"/>
                </a:cubicBezTo>
                <a:cubicBezTo>
                  <a:pt x="880" y="827"/>
                  <a:pt x="920" y="886"/>
                  <a:pt x="942" y="911"/>
                </a:cubicBezTo>
                <a:cubicBezTo>
                  <a:pt x="973" y="886"/>
                  <a:pt x="1041" y="838"/>
                  <a:pt x="1120" y="838"/>
                </a:cubicBezTo>
                <a:cubicBezTo>
                  <a:pt x="1137" y="838"/>
                  <a:pt x="1154" y="841"/>
                  <a:pt x="1176" y="846"/>
                </a:cubicBezTo>
                <a:cubicBezTo>
                  <a:pt x="1255" y="866"/>
                  <a:pt x="1315" y="925"/>
                  <a:pt x="1318" y="928"/>
                </a:cubicBezTo>
                <a:lnTo>
                  <a:pt x="1332" y="942"/>
                </a:lnTo>
                <a:lnTo>
                  <a:pt x="1312" y="957"/>
                </a:lnTo>
                <a:cubicBezTo>
                  <a:pt x="1309" y="958"/>
                  <a:pt x="1270" y="998"/>
                  <a:pt x="1207" y="1023"/>
                </a:cubicBezTo>
                <a:cubicBezTo>
                  <a:pt x="1222" y="1037"/>
                  <a:pt x="1233" y="1054"/>
                  <a:pt x="1244" y="1074"/>
                </a:cubicBezTo>
                <a:cubicBezTo>
                  <a:pt x="1298" y="1167"/>
                  <a:pt x="1298" y="1274"/>
                  <a:pt x="1298" y="1277"/>
                </a:cubicBezTo>
                <a:lnTo>
                  <a:pt x="1298" y="1297"/>
                </a:lnTo>
                <a:lnTo>
                  <a:pt x="1278" y="1297"/>
                </a:lnTo>
                <a:cubicBezTo>
                  <a:pt x="1267" y="1297"/>
                  <a:pt x="1188" y="1297"/>
                  <a:pt x="1109" y="1260"/>
                </a:cubicBezTo>
                <a:cubicBezTo>
                  <a:pt x="1109" y="1288"/>
                  <a:pt x="1103" y="1319"/>
                  <a:pt x="1095" y="1350"/>
                </a:cubicBezTo>
                <a:cubicBezTo>
                  <a:pt x="1058" y="1489"/>
                  <a:pt x="959" y="1587"/>
                  <a:pt x="954" y="1590"/>
                </a:cubicBezTo>
                <a:lnTo>
                  <a:pt x="937" y="1607"/>
                </a:lnTo>
                <a:lnTo>
                  <a:pt x="922" y="1593"/>
                </a:lnTo>
                <a:cubicBezTo>
                  <a:pt x="920" y="1590"/>
                  <a:pt x="835" y="1508"/>
                  <a:pt x="793" y="1390"/>
                </a:cubicBezTo>
                <a:lnTo>
                  <a:pt x="790" y="1393"/>
                </a:lnTo>
                <a:cubicBezTo>
                  <a:pt x="773" y="1410"/>
                  <a:pt x="756" y="1424"/>
                  <a:pt x="736" y="1438"/>
                </a:cubicBezTo>
                <a:cubicBezTo>
                  <a:pt x="742" y="1647"/>
                  <a:pt x="889" y="1824"/>
                  <a:pt x="937" y="1878"/>
                </a:cubicBezTo>
                <a:cubicBezTo>
                  <a:pt x="985" y="1824"/>
                  <a:pt x="1137" y="1641"/>
                  <a:pt x="1137" y="1429"/>
                </a:cubicBezTo>
                <a:lnTo>
                  <a:pt x="1137" y="1390"/>
                </a:lnTo>
                <a:lnTo>
                  <a:pt x="1171" y="1412"/>
                </a:lnTo>
                <a:cubicBezTo>
                  <a:pt x="1301" y="1500"/>
                  <a:pt x="1461" y="1517"/>
                  <a:pt x="1518" y="1520"/>
                </a:cubicBezTo>
                <a:close/>
                <a:moveTo>
                  <a:pt x="1385" y="739"/>
                </a:moveTo>
                <a:lnTo>
                  <a:pt x="1408" y="705"/>
                </a:lnTo>
                <a:cubicBezTo>
                  <a:pt x="1498" y="579"/>
                  <a:pt x="1512" y="418"/>
                  <a:pt x="1515" y="361"/>
                </a:cubicBezTo>
                <a:cubicBezTo>
                  <a:pt x="1456" y="364"/>
                  <a:pt x="1298" y="381"/>
                  <a:pt x="1171" y="468"/>
                </a:cubicBezTo>
                <a:cubicBezTo>
                  <a:pt x="1148" y="483"/>
                  <a:pt x="1131" y="500"/>
                  <a:pt x="1114" y="516"/>
                </a:cubicBezTo>
                <a:cubicBezTo>
                  <a:pt x="1106" y="525"/>
                  <a:pt x="1097" y="536"/>
                  <a:pt x="1089" y="545"/>
                </a:cubicBezTo>
                <a:lnTo>
                  <a:pt x="1064" y="576"/>
                </a:lnTo>
                <a:lnTo>
                  <a:pt x="1052" y="536"/>
                </a:lnTo>
                <a:cubicBezTo>
                  <a:pt x="1027" y="440"/>
                  <a:pt x="968" y="364"/>
                  <a:pt x="939" y="333"/>
                </a:cubicBezTo>
                <a:cubicBezTo>
                  <a:pt x="911" y="364"/>
                  <a:pt x="852" y="443"/>
                  <a:pt x="827" y="536"/>
                </a:cubicBezTo>
                <a:cubicBezTo>
                  <a:pt x="818" y="564"/>
                  <a:pt x="815" y="593"/>
                  <a:pt x="815" y="621"/>
                </a:cubicBezTo>
                <a:cubicBezTo>
                  <a:pt x="815" y="629"/>
                  <a:pt x="815" y="641"/>
                  <a:pt x="818" y="649"/>
                </a:cubicBezTo>
                <a:lnTo>
                  <a:pt x="821" y="691"/>
                </a:lnTo>
                <a:lnTo>
                  <a:pt x="784" y="672"/>
                </a:lnTo>
                <a:cubicBezTo>
                  <a:pt x="725" y="638"/>
                  <a:pt x="657" y="626"/>
                  <a:pt x="623" y="624"/>
                </a:cubicBezTo>
                <a:cubicBezTo>
                  <a:pt x="626" y="657"/>
                  <a:pt x="635" y="725"/>
                  <a:pt x="671" y="784"/>
                </a:cubicBezTo>
                <a:cubicBezTo>
                  <a:pt x="683" y="804"/>
                  <a:pt x="694" y="821"/>
                  <a:pt x="708" y="835"/>
                </a:cubicBezTo>
                <a:cubicBezTo>
                  <a:pt x="714" y="841"/>
                  <a:pt x="719" y="846"/>
                  <a:pt x="725" y="849"/>
                </a:cubicBezTo>
                <a:lnTo>
                  <a:pt x="759" y="875"/>
                </a:lnTo>
                <a:lnTo>
                  <a:pt x="719" y="886"/>
                </a:lnTo>
                <a:cubicBezTo>
                  <a:pt x="674" y="897"/>
                  <a:pt x="637" y="923"/>
                  <a:pt x="618" y="940"/>
                </a:cubicBezTo>
                <a:cubicBezTo>
                  <a:pt x="637" y="957"/>
                  <a:pt x="677" y="981"/>
                  <a:pt x="719" y="992"/>
                </a:cubicBezTo>
                <a:cubicBezTo>
                  <a:pt x="736" y="998"/>
                  <a:pt x="750" y="998"/>
                  <a:pt x="764" y="998"/>
                </a:cubicBezTo>
                <a:cubicBezTo>
                  <a:pt x="829" y="998"/>
                  <a:pt x="889" y="958"/>
                  <a:pt x="914" y="937"/>
                </a:cubicBezTo>
                <a:cubicBezTo>
                  <a:pt x="889" y="906"/>
                  <a:pt x="841" y="838"/>
                  <a:pt x="841" y="759"/>
                </a:cubicBezTo>
                <a:cubicBezTo>
                  <a:pt x="841" y="742"/>
                  <a:pt x="843" y="725"/>
                  <a:pt x="849" y="703"/>
                </a:cubicBezTo>
                <a:cubicBezTo>
                  <a:pt x="869" y="624"/>
                  <a:pt x="928" y="564"/>
                  <a:pt x="931" y="562"/>
                </a:cubicBezTo>
                <a:lnTo>
                  <a:pt x="945" y="547"/>
                </a:lnTo>
                <a:lnTo>
                  <a:pt x="959" y="562"/>
                </a:lnTo>
                <a:cubicBezTo>
                  <a:pt x="962" y="564"/>
                  <a:pt x="1001" y="604"/>
                  <a:pt x="1027" y="666"/>
                </a:cubicBezTo>
                <a:cubicBezTo>
                  <a:pt x="1041" y="652"/>
                  <a:pt x="1058" y="641"/>
                  <a:pt x="1078" y="629"/>
                </a:cubicBezTo>
                <a:cubicBezTo>
                  <a:pt x="1168" y="579"/>
                  <a:pt x="1270" y="576"/>
                  <a:pt x="1281" y="576"/>
                </a:cubicBezTo>
                <a:lnTo>
                  <a:pt x="1303" y="576"/>
                </a:lnTo>
                <a:lnTo>
                  <a:pt x="1303" y="598"/>
                </a:lnTo>
                <a:cubicBezTo>
                  <a:pt x="1303" y="601"/>
                  <a:pt x="1303" y="686"/>
                  <a:pt x="1267" y="768"/>
                </a:cubicBezTo>
                <a:cubicBezTo>
                  <a:pt x="1295" y="768"/>
                  <a:pt x="1326" y="773"/>
                  <a:pt x="1357" y="782"/>
                </a:cubicBezTo>
                <a:cubicBezTo>
                  <a:pt x="1495" y="818"/>
                  <a:pt x="1594" y="917"/>
                  <a:pt x="1597" y="923"/>
                </a:cubicBezTo>
                <a:lnTo>
                  <a:pt x="1611" y="937"/>
                </a:lnTo>
                <a:lnTo>
                  <a:pt x="1591" y="957"/>
                </a:lnTo>
                <a:cubicBezTo>
                  <a:pt x="1588" y="958"/>
                  <a:pt x="1507" y="1043"/>
                  <a:pt x="1388" y="1085"/>
                </a:cubicBezTo>
                <a:lnTo>
                  <a:pt x="1391" y="1088"/>
                </a:lnTo>
                <a:cubicBezTo>
                  <a:pt x="1408" y="1105"/>
                  <a:pt x="1422" y="1122"/>
                  <a:pt x="1436" y="1142"/>
                </a:cubicBezTo>
                <a:cubicBezTo>
                  <a:pt x="1645" y="1136"/>
                  <a:pt x="1823" y="989"/>
                  <a:pt x="1876" y="942"/>
                </a:cubicBezTo>
                <a:cubicBezTo>
                  <a:pt x="1823" y="894"/>
                  <a:pt x="1639" y="742"/>
                  <a:pt x="1428" y="742"/>
                </a:cubicBezTo>
                <a:lnTo>
                  <a:pt x="1385" y="739"/>
                </a:lnTo>
                <a:close/>
                <a:moveTo>
                  <a:pt x="5752" y="604"/>
                </a:moveTo>
                <a:lnTo>
                  <a:pt x="5518" y="54"/>
                </a:lnTo>
                <a:lnTo>
                  <a:pt x="5487" y="62"/>
                </a:lnTo>
                <a:cubicBezTo>
                  <a:pt x="5479" y="79"/>
                  <a:pt x="5470" y="99"/>
                  <a:pt x="5462" y="119"/>
                </a:cubicBezTo>
                <a:lnTo>
                  <a:pt x="5244" y="601"/>
                </a:lnTo>
                <a:cubicBezTo>
                  <a:pt x="5219" y="657"/>
                  <a:pt x="5213" y="666"/>
                  <a:pt x="5174" y="672"/>
                </a:cubicBezTo>
                <a:lnTo>
                  <a:pt x="5154" y="674"/>
                </a:lnTo>
                <a:lnTo>
                  <a:pt x="5154" y="694"/>
                </a:lnTo>
                <a:lnTo>
                  <a:pt x="5374" y="694"/>
                </a:lnTo>
                <a:lnTo>
                  <a:pt x="5374" y="674"/>
                </a:lnTo>
                <a:lnTo>
                  <a:pt x="5312" y="666"/>
                </a:lnTo>
                <a:cubicBezTo>
                  <a:pt x="5301" y="666"/>
                  <a:pt x="5287" y="663"/>
                  <a:pt x="5287" y="643"/>
                </a:cubicBezTo>
                <a:cubicBezTo>
                  <a:pt x="5287" y="635"/>
                  <a:pt x="5295" y="610"/>
                  <a:pt x="5307" y="579"/>
                </a:cubicBezTo>
                <a:lnTo>
                  <a:pt x="5360" y="446"/>
                </a:lnTo>
                <a:cubicBezTo>
                  <a:pt x="5397" y="440"/>
                  <a:pt x="5434" y="437"/>
                  <a:pt x="5470" y="437"/>
                </a:cubicBezTo>
                <a:cubicBezTo>
                  <a:pt x="5510" y="437"/>
                  <a:pt x="5546" y="440"/>
                  <a:pt x="5586" y="446"/>
                </a:cubicBezTo>
                <a:lnTo>
                  <a:pt x="5659" y="626"/>
                </a:lnTo>
                <a:cubicBezTo>
                  <a:pt x="5662" y="632"/>
                  <a:pt x="5665" y="641"/>
                  <a:pt x="5665" y="646"/>
                </a:cubicBezTo>
                <a:cubicBezTo>
                  <a:pt x="5665" y="657"/>
                  <a:pt x="5651" y="660"/>
                  <a:pt x="5631" y="663"/>
                </a:cubicBezTo>
                <a:lnTo>
                  <a:pt x="5583" y="672"/>
                </a:lnTo>
                <a:lnTo>
                  <a:pt x="5583" y="691"/>
                </a:lnTo>
                <a:lnTo>
                  <a:pt x="5843" y="691"/>
                </a:lnTo>
                <a:lnTo>
                  <a:pt x="5843" y="674"/>
                </a:lnTo>
                <a:lnTo>
                  <a:pt x="5800" y="669"/>
                </a:lnTo>
                <a:cubicBezTo>
                  <a:pt x="5781" y="663"/>
                  <a:pt x="5769" y="643"/>
                  <a:pt x="5752" y="604"/>
                </a:cubicBezTo>
                <a:close/>
                <a:moveTo>
                  <a:pt x="5470" y="409"/>
                </a:moveTo>
                <a:cubicBezTo>
                  <a:pt x="5439" y="409"/>
                  <a:pt x="5405" y="412"/>
                  <a:pt x="5374" y="415"/>
                </a:cubicBezTo>
                <a:lnTo>
                  <a:pt x="5473" y="184"/>
                </a:lnTo>
                <a:lnTo>
                  <a:pt x="5569" y="415"/>
                </a:lnTo>
                <a:cubicBezTo>
                  <a:pt x="5538" y="409"/>
                  <a:pt x="5504" y="409"/>
                  <a:pt x="5470" y="409"/>
                </a:cubicBezTo>
                <a:close/>
                <a:moveTo>
                  <a:pt x="4652" y="220"/>
                </a:moveTo>
                <a:cubicBezTo>
                  <a:pt x="4674" y="110"/>
                  <a:pt x="4677" y="96"/>
                  <a:pt x="4824" y="96"/>
                </a:cubicBezTo>
                <a:lnTo>
                  <a:pt x="4878" y="96"/>
                </a:lnTo>
                <a:lnTo>
                  <a:pt x="4878" y="550"/>
                </a:lnTo>
                <a:cubicBezTo>
                  <a:pt x="4878" y="666"/>
                  <a:pt x="4878" y="672"/>
                  <a:pt x="4821" y="674"/>
                </a:cubicBezTo>
                <a:lnTo>
                  <a:pt x="4782" y="677"/>
                </a:lnTo>
                <a:lnTo>
                  <a:pt x="4782" y="697"/>
                </a:lnTo>
                <a:lnTo>
                  <a:pt x="5072" y="697"/>
                </a:lnTo>
                <a:lnTo>
                  <a:pt x="5072" y="674"/>
                </a:lnTo>
                <a:lnTo>
                  <a:pt x="5036" y="672"/>
                </a:lnTo>
                <a:cubicBezTo>
                  <a:pt x="4976" y="669"/>
                  <a:pt x="4976" y="663"/>
                  <a:pt x="4976" y="547"/>
                </a:cubicBezTo>
                <a:lnTo>
                  <a:pt x="4976" y="93"/>
                </a:lnTo>
                <a:lnTo>
                  <a:pt x="5030" y="93"/>
                </a:lnTo>
                <a:cubicBezTo>
                  <a:pt x="5177" y="93"/>
                  <a:pt x="5180" y="107"/>
                  <a:pt x="5202" y="217"/>
                </a:cubicBezTo>
                <a:lnTo>
                  <a:pt x="5228" y="217"/>
                </a:lnTo>
                <a:cubicBezTo>
                  <a:pt x="5228" y="215"/>
                  <a:pt x="5230" y="189"/>
                  <a:pt x="5230" y="175"/>
                </a:cubicBezTo>
                <a:cubicBezTo>
                  <a:pt x="5230" y="130"/>
                  <a:pt x="5222" y="88"/>
                  <a:pt x="5219" y="65"/>
                </a:cubicBezTo>
                <a:lnTo>
                  <a:pt x="4635" y="65"/>
                </a:lnTo>
                <a:cubicBezTo>
                  <a:pt x="4632" y="85"/>
                  <a:pt x="4624" y="130"/>
                  <a:pt x="4624" y="175"/>
                </a:cubicBezTo>
                <a:cubicBezTo>
                  <a:pt x="4624" y="186"/>
                  <a:pt x="4626" y="212"/>
                  <a:pt x="4626" y="217"/>
                </a:cubicBezTo>
                <a:lnTo>
                  <a:pt x="4652" y="217"/>
                </a:lnTo>
                <a:lnTo>
                  <a:pt x="4652" y="220"/>
                </a:lnTo>
                <a:close/>
                <a:moveTo>
                  <a:pt x="3456" y="54"/>
                </a:moveTo>
                <a:cubicBezTo>
                  <a:pt x="3253" y="54"/>
                  <a:pt x="3078" y="181"/>
                  <a:pt x="3078" y="387"/>
                </a:cubicBezTo>
                <a:cubicBezTo>
                  <a:pt x="3078" y="593"/>
                  <a:pt x="3228" y="711"/>
                  <a:pt x="3437" y="711"/>
                </a:cubicBezTo>
                <a:cubicBezTo>
                  <a:pt x="3643" y="711"/>
                  <a:pt x="3811" y="587"/>
                  <a:pt x="3811" y="378"/>
                </a:cubicBezTo>
                <a:cubicBezTo>
                  <a:pt x="3811" y="164"/>
                  <a:pt x="3650" y="54"/>
                  <a:pt x="3456" y="54"/>
                </a:cubicBezTo>
                <a:close/>
                <a:moveTo>
                  <a:pt x="3456" y="677"/>
                </a:moveTo>
                <a:cubicBezTo>
                  <a:pt x="3298" y="677"/>
                  <a:pt x="3188" y="562"/>
                  <a:pt x="3188" y="367"/>
                </a:cubicBezTo>
                <a:cubicBezTo>
                  <a:pt x="3188" y="203"/>
                  <a:pt x="3281" y="82"/>
                  <a:pt x="3437" y="82"/>
                </a:cubicBezTo>
                <a:cubicBezTo>
                  <a:pt x="3600" y="82"/>
                  <a:pt x="3698" y="217"/>
                  <a:pt x="3698" y="398"/>
                </a:cubicBezTo>
                <a:cubicBezTo>
                  <a:pt x="3701" y="539"/>
                  <a:pt x="3634" y="677"/>
                  <a:pt x="3456" y="677"/>
                </a:cubicBezTo>
                <a:close/>
                <a:moveTo>
                  <a:pt x="7251" y="669"/>
                </a:moveTo>
                <a:cubicBezTo>
                  <a:pt x="7223" y="663"/>
                  <a:pt x="7214" y="643"/>
                  <a:pt x="7197" y="604"/>
                </a:cubicBezTo>
                <a:lnTo>
                  <a:pt x="6963" y="54"/>
                </a:lnTo>
                <a:lnTo>
                  <a:pt x="6932" y="62"/>
                </a:lnTo>
                <a:cubicBezTo>
                  <a:pt x="6923" y="79"/>
                  <a:pt x="6915" y="99"/>
                  <a:pt x="6907" y="119"/>
                </a:cubicBezTo>
                <a:lnTo>
                  <a:pt x="6689" y="601"/>
                </a:lnTo>
                <a:cubicBezTo>
                  <a:pt x="6664" y="657"/>
                  <a:pt x="6658" y="666"/>
                  <a:pt x="6619" y="672"/>
                </a:cubicBezTo>
                <a:lnTo>
                  <a:pt x="6599" y="674"/>
                </a:lnTo>
                <a:lnTo>
                  <a:pt x="6599" y="694"/>
                </a:lnTo>
                <a:lnTo>
                  <a:pt x="6819" y="694"/>
                </a:lnTo>
                <a:lnTo>
                  <a:pt x="6819" y="674"/>
                </a:lnTo>
                <a:lnTo>
                  <a:pt x="6757" y="666"/>
                </a:lnTo>
                <a:cubicBezTo>
                  <a:pt x="6746" y="666"/>
                  <a:pt x="6732" y="663"/>
                  <a:pt x="6732" y="643"/>
                </a:cubicBezTo>
                <a:cubicBezTo>
                  <a:pt x="6732" y="635"/>
                  <a:pt x="6740" y="610"/>
                  <a:pt x="6751" y="579"/>
                </a:cubicBezTo>
                <a:lnTo>
                  <a:pt x="6805" y="446"/>
                </a:lnTo>
                <a:cubicBezTo>
                  <a:pt x="6842" y="440"/>
                  <a:pt x="6878" y="437"/>
                  <a:pt x="6915" y="437"/>
                </a:cubicBezTo>
                <a:cubicBezTo>
                  <a:pt x="6954" y="437"/>
                  <a:pt x="6991" y="440"/>
                  <a:pt x="7031" y="446"/>
                </a:cubicBezTo>
                <a:lnTo>
                  <a:pt x="7104" y="626"/>
                </a:lnTo>
                <a:cubicBezTo>
                  <a:pt x="7107" y="632"/>
                  <a:pt x="7110" y="641"/>
                  <a:pt x="7110" y="646"/>
                </a:cubicBezTo>
                <a:cubicBezTo>
                  <a:pt x="7110" y="657"/>
                  <a:pt x="7096" y="660"/>
                  <a:pt x="7076" y="663"/>
                </a:cubicBezTo>
                <a:lnTo>
                  <a:pt x="7028" y="672"/>
                </a:lnTo>
                <a:lnTo>
                  <a:pt x="7028" y="691"/>
                </a:lnTo>
                <a:lnTo>
                  <a:pt x="7287" y="691"/>
                </a:lnTo>
                <a:lnTo>
                  <a:pt x="7287" y="674"/>
                </a:lnTo>
                <a:lnTo>
                  <a:pt x="7251" y="669"/>
                </a:lnTo>
                <a:close/>
                <a:moveTo>
                  <a:pt x="6915" y="409"/>
                </a:moveTo>
                <a:cubicBezTo>
                  <a:pt x="6884" y="409"/>
                  <a:pt x="6850" y="412"/>
                  <a:pt x="6819" y="415"/>
                </a:cubicBezTo>
                <a:lnTo>
                  <a:pt x="6918" y="184"/>
                </a:lnTo>
                <a:lnTo>
                  <a:pt x="7014" y="415"/>
                </a:lnTo>
                <a:cubicBezTo>
                  <a:pt x="6983" y="409"/>
                  <a:pt x="6949" y="409"/>
                  <a:pt x="6915" y="409"/>
                </a:cubicBezTo>
                <a:close/>
                <a:moveTo>
                  <a:pt x="2867" y="240"/>
                </a:moveTo>
                <a:cubicBezTo>
                  <a:pt x="2867" y="302"/>
                  <a:pt x="2884" y="500"/>
                  <a:pt x="2884" y="607"/>
                </a:cubicBezTo>
                <a:cubicBezTo>
                  <a:pt x="2884" y="652"/>
                  <a:pt x="2881" y="666"/>
                  <a:pt x="2836" y="672"/>
                </a:cubicBezTo>
                <a:lnTo>
                  <a:pt x="2796" y="677"/>
                </a:lnTo>
                <a:lnTo>
                  <a:pt x="2796" y="697"/>
                </a:lnTo>
                <a:lnTo>
                  <a:pt x="3064" y="697"/>
                </a:lnTo>
                <a:lnTo>
                  <a:pt x="3064" y="674"/>
                </a:lnTo>
                <a:lnTo>
                  <a:pt x="3033" y="669"/>
                </a:lnTo>
                <a:cubicBezTo>
                  <a:pt x="3013" y="666"/>
                  <a:pt x="2999" y="660"/>
                  <a:pt x="2994" y="652"/>
                </a:cubicBezTo>
                <a:cubicBezTo>
                  <a:pt x="2985" y="638"/>
                  <a:pt x="2977" y="545"/>
                  <a:pt x="2974" y="466"/>
                </a:cubicBezTo>
                <a:lnTo>
                  <a:pt x="2965" y="302"/>
                </a:lnTo>
                <a:cubicBezTo>
                  <a:pt x="2957" y="175"/>
                  <a:pt x="2951" y="71"/>
                  <a:pt x="2951" y="62"/>
                </a:cubicBezTo>
                <a:lnTo>
                  <a:pt x="2923" y="71"/>
                </a:lnTo>
                <a:cubicBezTo>
                  <a:pt x="2903" y="119"/>
                  <a:pt x="2669" y="525"/>
                  <a:pt x="2635" y="573"/>
                </a:cubicBezTo>
                <a:cubicBezTo>
                  <a:pt x="2604" y="519"/>
                  <a:pt x="2364" y="110"/>
                  <a:pt x="2333" y="62"/>
                </a:cubicBezTo>
                <a:lnTo>
                  <a:pt x="2305" y="71"/>
                </a:lnTo>
                <a:cubicBezTo>
                  <a:pt x="2305" y="96"/>
                  <a:pt x="2297" y="201"/>
                  <a:pt x="2294" y="263"/>
                </a:cubicBezTo>
                <a:lnTo>
                  <a:pt x="2277" y="502"/>
                </a:lnTo>
                <a:cubicBezTo>
                  <a:pt x="2271" y="590"/>
                  <a:pt x="2263" y="649"/>
                  <a:pt x="2252" y="660"/>
                </a:cubicBezTo>
                <a:cubicBezTo>
                  <a:pt x="2246" y="666"/>
                  <a:pt x="2235" y="669"/>
                  <a:pt x="2218" y="672"/>
                </a:cubicBezTo>
                <a:lnTo>
                  <a:pt x="2192" y="674"/>
                </a:lnTo>
                <a:lnTo>
                  <a:pt x="2192" y="694"/>
                </a:lnTo>
                <a:lnTo>
                  <a:pt x="2410" y="694"/>
                </a:lnTo>
                <a:lnTo>
                  <a:pt x="2410" y="674"/>
                </a:lnTo>
                <a:lnTo>
                  <a:pt x="2367" y="669"/>
                </a:lnTo>
                <a:cubicBezTo>
                  <a:pt x="2319" y="663"/>
                  <a:pt x="2319" y="649"/>
                  <a:pt x="2319" y="593"/>
                </a:cubicBezTo>
                <a:cubicBezTo>
                  <a:pt x="2319" y="564"/>
                  <a:pt x="2333" y="294"/>
                  <a:pt x="2336" y="240"/>
                </a:cubicBezTo>
                <a:lnTo>
                  <a:pt x="2339" y="240"/>
                </a:lnTo>
                <a:cubicBezTo>
                  <a:pt x="2347" y="260"/>
                  <a:pt x="2356" y="277"/>
                  <a:pt x="2367" y="296"/>
                </a:cubicBezTo>
                <a:cubicBezTo>
                  <a:pt x="2441" y="423"/>
                  <a:pt x="2573" y="655"/>
                  <a:pt x="2596" y="697"/>
                </a:cubicBezTo>
                <a:lnTo>
                  <a:pt x="2624" y="686"/>
                </a:lnTo>
                <a:cubicBezTo>
                  <a:pt x="2630" y="677"/>
                  <a:pt x="2632" y="666"/>
                  <a:pt x="2638" y="655"/>
                </a:cubicBezTo>
                <a:cubicBezTo>
                  <a:pt x="2743" y="468"/>
                  <a:pt x="2847" y="279"/>
                  <a:pt x="2867" y="240"/>
                </a:cubicBezTo>
                <a:close/>
                <a:moveTo>
                  <a:pt x="4059" y="674"/>
                </a:moveTo>
                <a:lnTo>
                  <a:pt x="4023" y="672"/>
                </a:lnTo>
                <a:cubicBezTo>
                  <a:pt x="3969" y="666"/>
                  <a:pt x="3969" y="641"/>
                  <a:pt x="3969" y="536"/>
                </a:cubicBezTo>
                <a:lnTo>
                  <a:pt x="3969" y="217"/>
                </a:lnTo>
                <a:lnTo>
                  <a:pt x="4282" y="519"/>
                </a:lnTo>
                <a:cubicBezTo>
                  <a:pt x="4392" y="621"/>
                  <a:pt x="4457" y="683"/>
                  <a:pt x="4480" y="705"/>
                </a:cubicBezTo>
                <a:lnTo>
                  <a:pt x="4502" y="697"/>
                </a:lnTo>
                <a:lnTo>
                  <a:pt x="4502" y="226"/>
                </a:lnTo>
                <a:cubicBezTo>
                  <a:pt x="4502" y="124"/>
                  <a:pt x="4511" y="93"/>
                  <a:pt x="4547" y="90"/>
                </a:cubicBezTo>
                <a:lnTo>
                  <a:pt x="4584" y="88"/>
                </a:lnTo>
                <a:lnTo>
                  <a:pt x="4584" y="68"/>
                </a:lnTo>
                <a:lnTo>
                  <a:pt x="4358" y="68"/>
                </a:lnTo>
                <a:lnTo>
                  <a:pt x="4358" y="88"/>
                </a:lnTo>
                <a:lnTo>
                  <a:pt x="4395" y="90"/>
                </a:lnTo>
                <a:cubicBezTo>
                  <a:pt x="4452" y="96"/>
                  <a:pt x="4452" y="122"/>
                  <a:pt x="4452" y="226"/>
                </a:cubicBezTo>
                <a:lnTo>
                  <a:pt x="4452" y="553"/>
                </a:lnTo>
                <a:cubicBezTo>
                  <a:pt x="4339" y="452"/>
                  <a:pt x="4028" y="161"/>
                  <a:pt x="3941" y="59"/>
                </a:cubicBezTo>
                <a:lnTo>
                  <a:pt x="3915" y="68"/>
                </a:lnTo>
                <a:lnTo>
                  <a:pt x="3915" y="536"/>
                </a:lnTo>
                <a:cubicBezTo>
                  <a:pt x="3915" y="638"/>
                  <a:pt x="3907" y="669"/>
                  <a:pt x="3867" y="672"/>
                </a:cubicBezTo>
                <a:lnTo>
                  <a:pt x="3831" y="674"/>
                </a:lnTo>
                <a:lnTo>
                  <a:pt x="3831" y="694"/>
                </a:lnTo>
                <a:lnTo>
                  <a:pt x="4056" y="694"/>
                </a:lnTo>
                <a:lnTo>
                  <a:pt x="4056" y="674"/>
                </a:lnTo>
                <a:lnTo>
                  <a:pt x="4059" y="674"/>
                </a:lnTo>
                <a:close/>
                <a:moveTo>
                  <a:pt x="6105" y="674"/>
                </a:moveTo>
                <a:lnTo>
                  <a:pt x="6068" y="672"/>
                </a:lnTo>
                <a:cubicBezTo>
                  <a:pt x="6015" y="666"/>
                  <a:pt x="6015" y="641"/>
                  <a:pt x="6015" y="536"/>
                </a:cubicBezTo>
                <a:lnTo>
                  <a:pt x="6015" y="217"/>
                </a:lnTo>
                <a:lnTo>
                  <a:pt x="6328" y="519"/>
                </a:lnTo>
                <a:cubicBezTo>
                  <a:pt x="6438" y="621"/>
                  <a:pt x="6503" y="683"/>
                  <a:pt x="6526" y="705"/>
                </a:cubicBezTo>
                <a:lnTo>
                  <a:pt x="6548" y="697"/>
                </a:lnTo>
                <a:lnTo>
                  <a:pt x="6548" y="226"/>
                </a:lnTo>
                <a:cubicBezTo>
                  <a:pt x="6548" y="124"/>
                  <a:pt x="6557" y="93"/>
                  <a:pt x="6593" y="90"/>
                </a:cubicBezTo>
                <a:lnTo>
                  <a:pt x="6630" y="88"/>
                </a:lnTo>
                <a:lnTo>
                  <a:pt x="6630" y="68"/>
                </a:lnTo>
                <a:lnTo>
                  <a:pt x="6404" y="68"/>
                </a:lnTo>
                <a:lnTo>
                  <a:pt x="6404" y="88"/>
                </a:lnTo>
                <a:lnTo>
                  <a:pt x="6441" y="90"/>
                </a:lnTo>
                <a:cubicBezTo>
                  <a:pt x="6497" y="96"/>
                  <a:pt x="6497" y="122"/>
                  <a:pt x="6497" y="226"/>
                </a:cubicBezTo>
                <a:lnTo>
                  <a:pt x="6497" y="553"/>
                </a:lnTo>
                <a:cubicBezTo>
                  <a:pt x="6384" y="452"/>
                  <a:pt x="6074" y="161"/>
                  <a:pt x="5987" y="59"/>
                </a:cubicBezTo>
                <a:lnTo>
                  <a:pt x="5961" y="68"/>
                </a:lnTo>
                <a:lnTo>
                  <a:pt x="5961" y="536"/>
                </a:lnTo>
                <a:cubicBezTo>
                  <a:pt x="5961" y="638"/>
                  <a:pt x="5953" y="669"/>
                  <a:pt x="5913" y="672"/>
                </a:cubicBezTo>
                <a:lnTo>
                  <a:pt x="5877" y="674"/>
                </a:lnTo>
                <a:lnTo>
                  <a:pt x="5877" y="694"/>
                </a:lnTo>
                <a:lnTo>
                  <a:pt x="6102" y="694"/>
                </a:lnTo>
                <a:lnTo>
                  <a:pt x="6102" y="674"/>
                </a:lnTo>
                <a:lnTo>
                  <a:pt x="6105" y="674"/>
                </a:lnTo>
                <a:close/>
                <a:moveTo>
                  <a:pt x="6184" y="1235"/>
                </a:moveTo>
                <a:lnTo>
                  <a:pt x="6063" y="948"/>
                </a:lnTo>
                <a:lnTo>
                  <a:pt x="6046" y="954"/>
                </a:lnTo>
                <a:cubicBezTo>
                  <a:pt x="6040" y="961"/>
                  <a:pt x="6037" y="972"/>
                  <a:pt x="6032" y="981"/>
                </a:cubicBezTo>
                <a:lnTo>
                  <a:pt x="5919" y="1232"/>
                </a:lnTo>
                <a:cubicBezTo>
                  <a:pt x="5905" y="1260"/>
                  <a:pt x="5902" y="1266"/>
                  <a:pt x="5882" y="1269"/>
                </a:cubicBezTo>
                <a:lnTo>
                  <a:pt x="5871" y="1271"/>
                </a:lnTo>
                <a:lnTo>
                  <a:pt x="5871" y="1283"/>
                </a:lnTo>
                <a:lnTo>
                  <a:pt x="5987" y="1283"/>
                </a:lnTo>
                <a:lnTo>
                  <a:pt x="5987" y="1271"/>
                </a:lnTo>
                <a:lnTo>
                  <a:pt x="5953" y="1269"/>
                </a:lnTo>
                <a:cubicBezTo>
                  <a:pt x="5947" y="1269"/>
                  <a:pt x="5939" y="1266"/>
                  <a:pt x="5939" y="1257"/>
                </a:cubicBezTo>
                <a:cubicBezTo>
                  <a:pt x="5939" y="1255"/>
                  <a:pt x="5944" y="1240"/>
                  <a:pt x="5950" y="1223"/>
                </a:cubicBezTo>
                <a:lnTo>
                  <a:pt x="5978" y="1156"/>
                </a:lnTo>
                <a:cubicBezTo>
                  <a:pt x="5998" y="1153"/>
                  <a:pt x="6018" y="1150"/>
                  <a:pt x="6035" y="1150"/>
                </a:cubicBezTo>
                <a:cubicBezTo>
                  <a:pt x="6054" y="1150"/>
                  <a:pt x="6074" y="1153"/>
                  <a:pt x="6094" y="1156"/>
                </a:cubicBezTo>
                <a:lnTo>
                  <a:pt x="6133" y="1249"/>
                </a:lnTo>
                <a:cubicBezTo>
                  <a:pt x="6133" y="1252"/>
                  <a:pt x="6136" y="1255"/>
                  <a:pt x="6136" y="1260"/>
                </a:cubicBezTo>
                <a:cubicBezTo>
                  <a:pt x="6136" y="1266"/>
                  <a:pt x="6128" y="1269"/>
                  <a:pt x="6119" y="1269"/>
                </a:cubicBezTo>
                <a:lnTo>
                  <a:pt x="6094" y="1271"/>
                </a:lnTo>
                <a:lnTo>
                  <a:pt x="6094" y="1283"/>
                </a:lnTo>
                <a:lnTo>
                  <a:pt x="6229" y="1283"/>
                </a:lnTo>
                <a:lnTo>
                  <a:pt x="6229" y="1271"/>
                </a:lnTo>
                <a:lnTo>
                  <a:pt x="6207" y="1269"/>
                </a:lnTo>
                <a:cubicBezTo>
                  <a:pt x="6198" y="1266"/>
                  <a:pt x="6193" y="1255"/>
                  <a:pt x="6184" y="1235"/>
                </a:cubicBezTo>
                <a:close/>
                <a:moveTo>
                  <a:pt x="6037" y="1133"/>
                </a:moveTo>
                <a:cubicBezTo>
                  <a:pt x="6020" y="1133"/>
                  <a:pt x="6004" y="1136"/>
                  <a:pt x="5987" y="1136"/>
                </a:cubicBezTo>
                <a:lnTo>
                  <a:pt x="6037" y="1015"/>
                </a:lnTo>
                <a:lnTo>
                  <a:pt x="6088" y="1136"/>
                </a:lnTo>
                <a:cubicBezTo>
                  <a:pt x="6071" y="1133"/>
                  <a:pt x="6054" y="1133"/>
                  <a:pt x="6037" y="1133"/>
                </a:cubicBezTo>
                <a:close/>
                <a:moveTo>
                  <a:pt x="2960" y="1269"/>
                </a:moveTo>
                <a:cubicBezTo>
                  <a:pt x="2940" y="1269"/>
                  <a:pt x="2920" y="1266"/>
                  <a:pt x="2901" y="1263"/>
                </a:cubicBezTo>
                <a:lnTo>
                  <a:pt x="2901" y="1119"/>
                </a:lnTo>
                <a:lnTo>
                  <a:pt x="2949" y="1119"/>
                </a:lnTo>
                <a:cubicBezTo>
                  <a:pt x="2991" y="1119"/>
                  <a:pt x="3002" y="1119"/>
                  <a:pt x="3005" y="1139"/>
                </a:cubicBezTo>
                <a:lnTo>
                  <a:pt x="3008" y="1156"/>
                </a:lnTo>
                <a:lnTo>
                  <a:pt x="3022" y="1156"/>
                </a:lnTo>
                <a:lnTo>
                  <a:pt x="3022" y="1068"/>
                </a:lnTo>
                <a:lnTo>
                  <a:pt x="3008" y="1068"/>
                </a:lnTo>
                <a:lnTo>
                  <a:pt x="3005" y="1085"/>
                </a:lnTo>
                <a:cubicBezTo>
                  <a:pt x="3002" y="1105"/>
                  <a:pt x="2991" y="1105"/>
                  <a:pt x="2949" y="1105"/>
                </a:cubicBezTo>
                <a:lnTo>
                  <a:pt x="2901" y="1105"/>
                </a:lnTo>
                <a:lnTo>
                  <a:pt x="2901" y="970"/>
                </a:lnTo>
                <a:lnTo>
                  <a:pt x="2946" y="970"/>
                </a:lnTo>
                <a:cubicBezTo>
                  <a:pt x="3022" y="970"/>
                  <a:pt x="3025" y="978"/>
                  <a:pt x="3036" y="1029"/>
                </a:cubicBezTo>
                <a:lnTo>
                  <a:pt x="3050" y="1026"/>
                </a:lnTo>
                <a:lnTo>
                  <a:pt x="3050" y="1006"/>
                </a:lnTo>
                <a:cubicBezTo>
                  <a:pt x="3050" y="984"/>
                  <a:pt x="3047" y="964"/>
                  <a:pt x="3044" y="954"/>
                </a:cubicBezTo>
                <a:lnTo>
                  <a:pt x="2810" y="954"/>
                </a:lnTo>
                <a:lnTo>
                  <a:pt x="2810" y="964"/>
                </a:lnTo>
                <a:lnTo>
                  <a:pt x="2830" y="967"/>
                </a:lnTo>
                <a:cubicBezTo>
                  <a:pt x="2853" y="970"/>
                  <a:pt x="2853" y="972"/>
                  <a:pt x="2853" y="1032"/>
                </a:cubicBezTo>
                <a:lnTo>
                  <a:pt x="2853" y="1204"/>
                </a:lnTo>
                <a:cubicBezTo>
                  <a:pt x="2853" y="1263"/>
                  <a:pt x="2853" y="1266"/>
                  <a:pt x="2830" y="1269"/>
                </a:cubicBezTo>
                <a:lnTo>
                  <a:pt x="2810" y="1271"/>
                </a:lnTo>
                <a:lnTo>
                  <a:pt x="2810" y="1283"/>
                </a:lnTo>
                <a:lnTo>
                  <a:pt x="3061" y="1283"/>
                </a:lnTo>
                <a:cubicBezTo>
                  <a:pt x="3070" y="1255"/>
                  <a:pt x="3078" y="1232"/>
                  <a:pt x="3078" y="1201"/>
                </a:cubicBezTo>
                <a:lnTo>
                  <a:pt x="3064" y="1198"/>
                </a:lnTo>
                <a:cubicBezTo>
                  <a:pt x="3050" y="1238"/>
                  <a:pt x="3044" y="1269"/>
                  <a:pt x="2960" y="1269"/>
                </a:cubicBezTo>
                <a:close/>
                <a:moveTo>
                  <a:pt x="2452" y="967"/>
                </a:moveTo>
                <a:lnTo>
                  <a:pt x="2472" y="970"/>
                </a:lnTo>
                <a:cubicBezTo>
                  <a:pt x="2494" y="972"/>
                  <a:pt x="2494" y="975"/>
                  <a:pt x="2494" y="1034"/>
                </a:cubicBezTo>
                <a:lnTo>
                  <a:pt x="2494" y="1105"/>
                </a:lnTo>
                <a:lnTo>
                  <a:pt x="2300" y="1105"/>
                </a:lnTo>
                <a:lnTo>
                  <a:pt x="2300" y="1034"/>
                </a:lnTo>
                <a:cubicBezTo>
                  <a:pt x="2300" y="975"/>
                  <a:pt x="2300" y="972"/>
                  <a:pt x="2322" y="970"/>
                </a:cubicBezTo>
                <a:lnTo>
                  <a:pt x="2342" y="967"/>
                </a:lnTo>
                <a:lnTo>
                  <a:pt x="2342" y="957"/>
                </a:lnTo>
                <a:lnTo>
                  <a:pt x="2206" y="957"/>
                </a:lnTo>
                <a:lnTo>
                  <a:pt x="2206" y="967"/>
                </a:lnTo>
                <a:lnTo>
                  <a:pt x="2226" y="970"/>
                </a:lnTo>
                <a:cubicBezTo>
                  <a:pt x="2249" y="972"/>
                  <a:pt x="2249" y="975"/>
                  <a:pt x="2249" y="1034"/>
                </a:cubicBezTo>
                <a:lnTo>
                  <a:pt x="2249" y="1207"/>
                </a:lnTo>
                <a:cubicBezTo>
                  <a:pt x="2249" y="1266"/>
                  <a:pt x="2249" y="1269"/>
                  <a:pt x="2226" y="1271"/>
                </a:cubicBezTo>
                <a:lnTo>
                  <a:pt x="2206" y="1271"/>
                </a:lnTo>
                <a:lnTo>
                  <a:pt x="2206" y="1283"/>
                </a:lnTo>
                <a:lnTo>
                  <a:pt x="2339" y="1283"/>
                </a:lnTo>
                <a:lnTo>
                  <a:pt x="2339" y="1271"/>
                </a:lnTo>
                <a:lnTo>
                  <a:pt x="2319" y="1269"/>
                </a:lnTo>
                <a:cubicBezTo>
                  <a:pt x="2297" y="1266"/>
                  <a:pt x="2297" y="1263"/>
                  <a:pt x="2297" y="1204"/>
                </a:cubicBezTo>
                <a:lnTo>
                  <a:pt x="2297" y="1116"/>
                </a:lnTo>
                <a:lnTo>
                  <a:pt x="2491" y="1116"/>
                </a:lnTo>
                <a:lnTo>
                  <a:pt x="2491" y="1204"/>
                </a:lnTo>
                <a:cubicBezTo>
                  <a:pt x="2491" y="1263"/>
                  <a:pt x="2491" y="1266"/>
                  <a:pt x="2469" y="1269"/>
                </a:cubicBezTo>
                <a:lnTo>
                  <a:pt x="2449" y="1271"/>
                </a:lnTo>
                <a:lnTo>
                  <a:pt x="2449" y="1283"/>
                </a:lnTo>
                <a:lnTo>
                  <a:pt x="2582" y="1283"/>
                </a:lnTo>
                <a:lnTo>
                  <a:pt x="2582" y="1271"/>
                </a:lnTo>
                <a:lnTo>
                  <a:pt x="2562" y="1269"/>
                </a:lnTo>
                <a:cubicBezTo>
                  <a:pt x="2539" y="1266"/>
                  <a:pt x="2539" y="1263"/>
                  <a:pt x="2539" y="1204"/>
                </a:cubicBezTo>
                <a:lnTo>
                  <a:pt x="2539" y="1032"/>
                </a:lnTo>
                <a:cubicBezTo>
                  <a:pt x="2539" y="972"/>
                  <a:pt x="2539" y="970"/>
                  <a:pt x="2562" y="967"/>
                </a:cubicBezTo>
                <a:lnTo>
                  <a:pt x="2582" y="964"/>
                </a:lnTo>
                <a:lnTo>
                  <a:pt x="2582" y="957"/>
                </a:lnTo>
                <a:lnTo>
                  <a:pt x="2449" y="957"/>
                </a:lnTo>
                <a:lnTo>
                  <a:pt x="2449" y="967"/>
                </a:lnTo>
                <a:lnTo>
                  <a:pt x="2452" y="967"/>
                </a:lnTo>
                <a:close/>
                <a:moveTo>
                  <a:pt x="4096" y="1201"/>
                </a:moveTo>
                <a:lnTo>
                  <a:pt x="4082" y="1198"/>
                </a:lnTo>
                <a:cubicBezTo>
                  <a:pt x="4071" y="1238"/>
                  <a:pt x="4065" y="1269"/>
                  <a:pt x="3986" y="1269"/>
                </a:cubicBezTo>
                <a:cubicBezTo>
                  <a:pt x="3966" y="1269"/>
                  <a:pt x="3946" y="1266"/>
                  <a:pt x="3927" y="1263"/>
                </a:cubicBezTo>
                <a:lnTo>
                  <a:pt x="3927" y="1032"/>
                </a:lnTo>
                <a:cubicBezTo>
                  <a:pt x="3927" y="972"/>
                  <a:pt x="3927" y="970"/>
                  <a:pt x="3949" y="967"/>
                </a:cubicBezTo>
                <a:lnTo>
                  <a:pt x="3969" y="964"/>
                </a:lnTo>
                <a:lnTo>
                  <a:pt x="3969" y="957"/>
                </a:lnTo>
                <a:lnTo>
                  <a:pt x="3836" y="957"/>
                </a:lnTo>
                <a:lnTo>
                  <a:pt x="3836" y="967"/>
                </a:lnTo>
                <a:lnTo>
                  <a:pt x="3856" y="970"/>
                </a:lnTo>
                <a:cubicBezTo>
                  <a:pt x="3879" y="972"/>
                  <a:pt x="3879" y="975"/>
                  <a:pt x="3879" y="1034"/>
                </a:cubicBezTo>
                <a:lnTo>
                  <a:pt x="3879" y="1207"/>
                </a:lnTo>
                <a:cubicBezTo>
                  <a:pt x="3879" y="1266"/>
                  <a:pt x="3879" y="1269"/>
                  <a:pt x="3856" y="1271"/>
                </a:cubicBezTo>
                <a:lnTo>
                  <a:pt x="3836" y="1274"/>
                </a:lnTo>
                <a:lnTo>
                  <a:pt x="3836" y="1286"/>
                </a:lnTo>
                <a:lnTo>
                  <a:pt x="4082" y="1286"/>
                </a:lnTo>
                <a:cubicBezTo>
                  <a:pt x="4088" y="1255"/>
                  <a:pt x="4093" y="1232"/>
                  <a:pt x="4096" y="1201"/>
                </a:cubicBezTo>
                <a:close/>
                <a:moveTo>
                  <a:pt x="6672" y="1192"/>
                </a:moveTo>
                <a:cubicBezTo>
                  <a:pt x="6658" y="1170"/>
                  <a:pt x="6638" y="1136"/>
                  <a:pt x="6630" y="1122"/>
                </a:cubicBezTo>
                <a:cubicBezTo>
                  <a:pt x="6661" y="1108"/>
                  <a:pt x="6706" y="1082"/>
                  <a:pt x="6706" y="1034"/>
                </a:cubicBezTo>
                <a:cubicBezTo>
                  <a:pt x="6706" y="958"/>
                  <a:pt x="6633" y="954"/>
                  <a:pt x="6582" y="954"/>
                </a:cubicBezTo>
                <a:lnTo>
                  <a:pt x="6438" y="954"/>
                </a:lnTo>
                <a:lnTo>
                  <a:pt x="6438" y="964"/>
                </a:lnTo>
                <a:lnTo>
                  <a:pt x="6458" y="967"/>
                </a:lnTo>
                <a:cubicBezTo>
                  <a:pt x="6480" y="970"/>
                  <a:pt x="6480" y="972"/>
                  <a:pt x="6480" y="1032"/>
                </a:cubicBezTo>
                <a:lnTo>
                  <a:pt x="6480" y="1204"/>
                </a:lnTo>
                <a:cubicBezTo>
                  <a:pt x="6480" y="1263"/>
                  <a:pt x="6480" y="1266"/>
                  <a:pt x="6458" y="1269"/>
                </a:cubicBezTo>
                <a:lnTo>
                  <a:pt x="6438" y="1271"/>
                </a:lnTo>
                <a:lnTo>
                  <a:pt x="6438" y="1283"/>
                </a:lnTo>
                <a:lnTo>
                  <a:pt x="6571" y="1283"/>
                </a:lnTo>
                <a:lnTo>
                  <a:pt x="6571" y="1271"/>
                </a:lnTo>
                <a:lnTo>
                  <a:pt x="6551" y="1269"/>
                </a:lnTo>
                <a:cubicBezTo>
                  <a:pt x="6531" y="1266"/>
                  <a:pt x="6531" y="1263"/>
                  <a:pt x="6531" y="1204"/>
                </a:cubicBezTo>
                <a:lnTo>
                  <a:pt x="6531" y="1139"/>
                </a:lnTo>
                <a:lnTo>
                  <a:pt x="6551" y="1139"/>
                </a:lnTo>
                <a:cubicBezTo>
                  <a:pt x="6562" y="1139"/>
                  <a:pt x="6576" y="1139"/>
                  <a:pt x="6585" y="1144"/>
                </a:cubicBezTo>
                <a:cubicBezTo>
                  <a:pt x="6593" y="1150"/>
                  <a:pt x="6605" y="1170"/>
                  <a:pt x="6619" y="1192"/>
                </a:cubicBezTo>
                <a:lnTo>
                  <a:pt x="6641" y="1232"/>
                </a:lnTo>
                <a:cubicBezTo>
                  <a:pt x="6658" y="1260"/>
                  <a:pt x="6684" y="1283"/>
                  <a:pt x="6717" y="1283"/>
                </a:cubicBezTo>
                <a:lnTo>
                  <a:pt x="6760" y="1283"/>
                </a:lnTo>
                <a:lnTo>
                  <a:pt x="6760" y="1271"/>
                </a:lnTo>
                <a:cubicBezTo>
                  <a:pt x="6748" y="1271"/>
                  <a:pt x="6737" y="1269"/>
                  <a:pt x="6732" y="1266"/>
                </a:cubicBezTo>
                <a:cubicBezTo>
                  <a:pt x="6717" y="1260"/>
                  <a:pt x="6695" y="1229"/>
                  <a:pt x="6672" y="1192"/>
                </a:cubicBezTo>
                <a:close/>
                <a:moveTo>
                  <a:pt x="6562" y="1125"/>
                </a:moveTo>
                <a:lnTo>
                  <a:pt x="6531" y="1125"/>
                </a:lnTo>
                <a:lnTo>
                  <a:pt x="6531" y="975"/>
                </a:lnTo>
                <a:cubicBezTo>
                  <a:pt x="6542" y="972"/>
                  <a:pt x="6554" y="972"/>
                  <a:pt x="6565" y="972"/>
                </a:cubicBezTo>
                <a:cubicBezTo>
                  <a:pt x="6607" y="972"/>
                  <a:pt x="6650" y="989"/>
                  <a:pt x="6650" y="1049"/>
                </a:cubicBezTo>
                <a:cubicBezTo>
                  <a:pt x="6650" y="1102"/>
                  <a:pt x="6607" y="1125"/>
                  <a:pt x="6562" y="1125"/>
                </a:cubicBezTo>
                <a:close/>
                <a:moveTo>
                  <a:pt x="5662" y="1271"/>
                </a:moveTo>
                <a:cubicBezTo>
                  <a:pt x="5676" y="1240"/>
                  <a:pt x="5682" y="1218"/>
                  <a:pt x="5685" y="1187"/>
                </a:cubicBezTo>
                <a:lnTo>
                  <a:pt x="5671" y="1184"/>
                </a:lnTo>
                <a:cubicBezTo>
                  <a:pt x="5654" y="1223"/>
                  <a:pt x="5640" y="1274"/>
                  <a:pt x="5549" y="1274"/>
                </a:cubicBezTo>
                <a:cubicBezTo>
                  <a:pt x="5450" y="1274"/>
                  <a:pt x="5405" y="1195"/>
                  <a:pt x="5405" y="1111"/>
                </a:cubicBezTo>
                <a:cubicBezTo>
                  <a:pt x="5405" y="1018"/>
                  <a:pt x="5462" y="964"/>
                  <a:pt x="5552" y="964"/>
                </a:cubicBezTo>
                <a:cubicBezTo>
                  <a:pt x="5645" y="964"/>
                  <a:pt x="5654" y="1023"/>
                  <a:pt x="5659" y="1046"/>
                </a:cubicBezTo>
                <a:lnTo>
                  <a:pt x="5673" y="1043"/>
                </a:lnTo>
                <a:cubicBezTo>
                  <a:pt x="5673" y="1018"/>
                  <a:pt x="5671" y="989"/>
                  <a:pt x="5665" y="970"/>
                </a:cubicBezTo>
                <a:cubicBezTo>
                  <a:pt x="5651" y="961"/>
                  <a:pt x="5608" y="951"/>
                  <a:pt x="5555" y="951"/>
                </a:cubicBezTo>
                <a:cubicBezTo>
                  <a:pt x="5467" y="951"/>
                  <a:pt x="5352" y="989"/>
                  <a:pt x="5352" y="1122"/>
                </a:cubicBezTo>
                <a:cubicBezTo>
                  <a:pt x="5352" y="1249"/>
                  <a:pt x="5450" y="1291"/>
                  <a:pt x="5555" y="1291"/>
                </a:cubicBezTo>
                <a:cubicBezTo>
                  <a:pt x="5603" y="1288"/>
                  <a:pt x="5645" y="1277"/>
                  <a:pt x="5662" y="1271"/>
                </a:cubicBezTo>
                <a:close/>
                <a:moveTo>
                  <a:pt x="4847" y="1204"/>
                </a:moveTo>
                <a:lnTo>
                  <a:pt x="4847" y="1116"/>
                </a:lnTo>
                <a:lnTo>
                  <a:pt x="5041" y="1116"/>
                </a:lnTo>
                <a:lnTo>
                  <a:pt x="5041" y="1204"/>
                </a:lnTo>
                <a:cubicBezTo>
                  <a:pt x="5041" y="1263"/>
                  <a:pt x="5041" y="1266"/>
                  <a:pt x="5019" y="1269"/>
                </a:cubicBezTo>
                <a:lnTo>
                  <a:pt x="4999" y="1271"/>
                </a:lnTo>
                <a:lnTo>
                  <a:pt x="4999" y="1283"/>
                </a:lnTo>
                <a:lnTo>
                  <a:pt x="5132" y="1283"/>
                </a:lnTo>
                <a:lnTo>
                  <a:pt x="5132" y="1271"/>
                </a:lnTo>
                <a:lnTo>
                  <a:pt x="5112" y="1269"/>
                </a:lnTo>
                <a:cubicBezTo>
                  <a:pt x="5089" y="1266"/>
                  <a:pt x="5089" y="1263"/>
                  <a:pt x="5089" y="1204"/>
                </a:cubicBezTo>
                <a:lnTo>
                  <a:pt x="5089" y="1032"/>
                </a:lnTo>
                <a:cubicBezTo>
                  <a:pt x="5089" y="972"/>
                  <a:pt x="5089" y="970"/>
                  <a:pt x="5112" y="967"/>
                </a:cubicBezTo>
                <a:lnTo>
                  <a:pt x="5132" y="964"/>
                </a:lnTo>
                <a:lnTo>
                  <a:pt x="5132" y="957"/>
                </a:lnTo>
                <a:lnTo>
                  <a:pt x="4999" y="957"/>
                </a:lnTo>
                <a:lnTo>
                  <a:pt x="4999" y="967"/>
                </a:lnTo>
                <a:lnTo>
                  <a:pt x="5019" y="970"/>
                </a:lnTo>
                <a:cubicBezTo>
                  <a:pt x="5041" y="972"/>
                  <a:pt x="5041" y="975"/>
                  <a:pt x="5041" y="1034"/>
                </a:cubicBezTo>
                <a:lnTo>
                  <a:pt x="5041" y="1105"/>
                </a:lnTo>
                <a:lnTo>
                  <a:pt x="4847" y="1105"/>
                </a:lnTo>
                <a:lnTo>
                  <a:pt x="4847" y="1034"/>
                </a:lnTo>
                <a:cubicBezTo>
                  <a:pt x="4847" y="975"/>
                  <a:pt x="4847" y="972"/>
                  <a:pt x="4869" y="970"/>
                </a:cubicBezTo>
                <a:lnTo>
                  <a:pt x="4889" y="967"/>
                </a:lnTo>
                <a:lnTo>
                  <a:pt x="4889" y="957"/>
                </a:lnTo>
                <a:lnTo>
                  <a:pt x="4756" y="957"/>
                </a:lnTo>
                <a:lnTo>
                  <a:pt x="4756" y="967"/>
                </a:lnTo>
                <a:lnTo>
                  <a:pt x="4776" y="970"/>
                </a:lnTo>
                <a:cubicBezTo>
                  <a:pt x="4799" y="972"/>
                  <a:pt x="4799" y="975"/>
                  <a:pt x="4799" y="1034"/>
                </a:cubicBezTo>
                <a:lnTo>
                  <a:pt x="4799" y="1207"/>
                </a:lnTo>
                <a:cubicBezTo>
                  <a:pt x="4799" y="1266"/>
                  <a:pt x="4799" y="1269"/>
                  <a:pt x="4776" y="1271"/>
                </a:cubicBezTo>
                <a:lnTo>
                  <a:pt x="4756" y="1274"/>
                </a:lnTo>
                <a:lnTo>
                  <a:pt x="4756" y="1286"/>
                </a:lnTo>
                <a:lnTo>
                  <a:pt x="4889" y="1286"/>
                </a:lnTo>
                <a:lnTo>
                  <a:pt x="4889" y="1274"/>
                </a:lnTo>
                <a:lnTo>
                  <a:pt x="4869" y="1271"/>
                </a:lnTo>
                <a:cubicBezTo>
                  <a:pt x="4847" y="1269"/>
                  <a:pt x="4847" y="1266"/>
                  <a:pt x="4847" y="1204"/>
                </a:cubicBezTo>
                <a:close/>
                <a:moveTo>
                  <a:pt x="3581" y="1235"/>
                </a:moveTo>
                <a:lnTo>
                  <a:pt x="3459" y="948"/>
                </a:lnTo>
                <a:lnTo>
                  <a:pt x="3442" y="954"/>
                </a:lnTo>
                <a:cubicBezTo>
                  <a:pt x="3437" y="961"/>
                  <a:pt x="3434" y="972"/>
                  <a:pt x="3428" y="981"/>
                </a:cubicBezTo>
                <a:lnTo>
                  <a:pt x="3315" y="1232"/>
                </a:lnTo>
                <a:cubicBezTo>
                  <a:pt x="3301" y="1260"/>
                  <a:pt x="3298" y="1266"/>
                  <a:pt x="3279" y="1269"/>
                </a:cubicBezTo>
                <a:lnTo>
                  <a:pt x="3267" y="1271"/>
                </a:lnTo>
                <a:lnTo>
                  <a:pt x="3267" y="1283"/>
                </a:lnTo>
                <a:lnTo>
                  <a:pt x="3383" y="1283"/>
                </a:lnTo>
                <a:lnTo>
                  <a:pt x="3383" y="1271"/>
                </a:lnTo>
                <a:lnTo>
                  <a:pt x="3349" y="1269"/>
                </a:lnTo>
                <a:cubicBezTo>
                  <a:pt x="3344" y="1269"/>
                  <a:pt x="3335" y="1266"/>
                  <a:pt x="3335" y="1257"/>
                </a:cubicBezTo>
                <a:cubicBezTo>
                  <a:pt x="3335" y="1255"/>
                  <a:pt x="3341" y="1240"/>
                  <a:pt x="3346" y="1223"/>
                </a:cubicBezTo>
                <a:lnTo>
                  <a:pt x="3375" y="1156"/>
                </a:lnTo>
                <a:cubicBezTo>
                  <a:pt x="3394" y="1153"/>
                  <a:pt x="3414" y="1150"/>
                  <a:pt x="3431" y="1150"/>
                </a:cubicBezTo>
                <a:cubicBezTo>
                  <a:pt x="3451" y="1150"/>
                  <a:pt x="3471" y="1153"/>
                  <a:pt x="3490" y="1156"/>
                </a:cubicBezTo>
                <a:lnTo>
                  <a:pt x="3530" y="1249"/>
                </a:lnTo>
                <a:cubicBezTo>
                  <a:pt x="3530" y="1252"/>
                  <a:pt x="3533" y="1255"/>
                  <a:pt x="3533" y="1260"/>
                </a:cubicBezTo>
                <a:cubicBezTo>
                  <a:pt x="3533" y="1266"/>
                  <a:pt x="3524" y="1269"/>
                  <a:pt x="3516" y="1269"/>
                </a:cubicBezTo>
                <a:lnTo>
                  <a:pt x="3490" y="1271"/>
                </a:lnTo>
                <a:lnTo>
                  <a:pt x="3490" y="1283"/>
                </a:lnTo>
                <a:lnTo>
                  <a:pt x="3626" y="1283"/>
                </a:lnTo>
                <a:lnTo>
                  <a:pt x="3626" y="1271"/>
                </a:lnTo>
                <a:lnTo>
                  <a:pt x="3603" y="1269"/>
                </a:lnTo>
                <a:cubicBezTo>
                  <a:pt x="3592" y="1266"/>
                  <a:pt x="3589" y="1255"/>
                  <a:pt x="3581" y="1235"/>
                </a:cubicBezTo>
                <a:close/>
                <a:moveTo>
                  <a:pt x="3434" y="1133"/>
                </a:moveTo>
                <a:cubicBezTo>
                  <a:pt x="3417" y="1133"/>
                  <a:pt x="3400" y="1136"/>
                  <a:pt x="3383" y="1136"/>
                </a:cubicBezTo>
                <a:lnTo>
                  <a:pt x="3434" y="1015"/>
                </a:lnTo>
                <a:lnTo>
                  <a:pt x="3485" y="1136"/>
                </a:lnTo>
                <a:cubicBezTo>
                  <a:pt x="3468" y="1133"/>
                  <a:pt x="3451" y="1133"/>
                  <a:pt x="3434" y="1133"/>
                </a:cubicBezTo>
                <a:close/>
                <a:moveTo>
                  <a:pt x="4339" y="1269"/>
                </a:moveTo>
                <a:lnTo>
                  <a:pt x="4319" y="1271"/>
                </a:lnTo>
                <a:lnTo>
                  <a:pt x="4319" y="1283"/>
                </a:lnTo>
                <a:lnTo>
                  <a:pt x="4471" y="1283"/>
                </a:lnTo>
                <a:lnTo>
                  <a:pt x="4471" y="1271"/>
                </a:lnTo>
                <a:lnTo>
                  <a:pt x="4452" y="1269"/>
                </a:lnTo>
                <a:cubicBezTo>
                  <a:pt x="4420" y="1266"/>
                  <a:pt x="4420" y="1263"/>
                  <a:pt x="4420" y="1204"/>
                </a:cubicBezTo>
                <a:lnTo>
                  <a:pt x="4420" y="967"/>
                </a:lnTo>
                <a:lnTo>
                  <a:pt x="4449" y="967"/>
                </a:lnTo>
                <a:cubicBezTo>
                  <a:pt x="4525" y="967"/>
                  <a:pt x="4528" y="975"/>
                  <a:pt x="4539" y="1032"/>
                </a:cubicBezTo>
                <a:lnTo>
                  <a:pt x="4553" y="1032"/>
                </a:lnTo>
                <a:lnTo>
                  <a:pt x="4553" y="1009"/>
                </a:lnTo>
                <a:cubicBezTo>
                  <a:pt x="4553" y="987"/>
                  <a:pt x="4550" y="964"/>
                  <a:pt x="4547" y="954"/>
                </a:cubicBezTo>
                <a:lnTo>
                  <a:pt x="4243" y="954"/>
                </a:lnTo>
                <a:cubicBezTo>
                  <a:pt x="4240" y="964"/>
                  <a:pt x="4237" y="987"/>
                  <a:pt x="4237" y="1009"/>
                </a:cubicBezTo>
                <a:lnTo>
                  <a:pt x="4237" y="1032"/>
                </a:lnTo>
                <a:lnTo>
                  <a:pt x="4251" y="1032"/>
                </a:lnTo>
                <a:cubicBezTo>
                  <a:pt x="4262" y="975"/>
                  <a:pt x="4265" y="967"/>
                  <a:pt x="4341" y="967"/>
                </a:cubicBezTo>
                <a:lnTo>
                  <a:pt x="4370" y="967"/>
                </a:lnTo>
                <a:lnTo>
                  <a:pt x="4370" y="1204"/>
                </a:lnTo>
                <a:cubicBezTo>
                  <a:pt x="4370" y="1266"/>
                  <a:pt x="4370" y="1269"/>
                  <a:pt x="4339" y="1269"/>
                </a:cubicBezTo>
                <a:close/>
                <a:moveTo>
                  <a:pt x="6983" y="1269"/>
                </a:moveTo>
                <a:lnTo>
                  <a:pt x="6963" y="1271"/>
                </a:lnTo>
                <a:lnTo>
                  <a:pt x="6963" y="1283"/>
                </a:lnTo>
                <a:lnTo>
                  <a:pt x="7214" y="1283"/>
                </a:lnTo>
                <a:cubicBezTo>
                  <a:pt x="7223" y="1255"/>
                  <a:pt x="7231" y="1232"/>
                  <a:pt x="7231" y="1201"/>
                </a:cubicBezTo>
                <a:lnTo>
                  <a:pt x="7217" y="1198"/>
                </a:lnTo>
                <a:cubicBezTo>
                  <a:pt x="7206" y="1238"/>
                  <a:pt x="7200" y="1269"/>
                  <a:pt x="7112" y="1269"/>
                </a:cubicBezTo>
                <a:cubicBezTo>
                  <a:pt x="7093" y="1269"/>
                  <a:pt x="7073" y="1266"/>
                  <a:pt x="7053" y="1263"/>
                </a:cubicBezTo>
                <a:lnTo>
                  <a:pt x="7053" y="1119"/>
                </a:lnTo>
                <a:lnTo>
                  <a:pt x="7101" y="1119"/>
                </a:lnTo>
                <a:cubicBezTo>
                  <a:pt x="7144" y="1119"/>
                  <a:pt x="7155" y="1119"/>
                  <a:pt x="7158" y="1139"/>
                </a:cubicBezTo>
                <a:lnTo>
                  <a:pt x="7160" y="1156"/>
                </a:lnTo>
                <a:lnTo>
                  <a:pt x="7175" y="1156"/>
                </a:lnTo>
                <a:lnTo>
                  <a:pt x="7175" y="1068"/>
                </a:lnTo>
                <a:lnTo>
                  <a:pt x="7160" y="1068"/>
                </a:lnTo>
                <a:lnTo>
                  <a:pt x="7158" y="1085"/>
                </a:lnTo>
                <a:cubicBezTo>
                  <a:pt x="7155" y="1105"/>
                  <a:pt x="7144" y="1105"/>
                  <a:pt x="7101" y="1105"/>
                </a:cubicBezTo>
                <a:lnTo>
                  <a:pt x="7053" y="1105"/>
                </a:lnTo>
                <a:lnTo>
                  <a:pt x="7053" y="970"/>
                </a:lnTo>
                <a:lnTo>
                  <a:pt x="7098" y="970"/>
                </a:lnTo>
                <a:cubicBezTo>
                  <a:pt x="7175" y="970"/>
                  <a:pt x="7177" y="978"/>
                  <a:pt x="7189" y="1029"/>
                </a:cubicBezTo>
                <a:lnTo>
                  <a:pt x="7203" y="1026"/>
                </a:lnTo>
                <a:lnTo>
                  <a:pt x="7203" y="1006"/>
                </a:lnTo>
                <a:cubicBezTo>
                  <a:pt x="7203" y="984"/>
                  <a:pt x="7200" y="964"/>
                  <a:pt x="7197" y="954"/>
                </a:cubicBezTo>
                <a:lnTo>
                  <a:pt x="6963" y="954"/>
                </a:lnTo>
                <a:lnTo>
                  <a:pt x="6963" y="964"/>
                </a:lnTo>
                <a:lnTo>
                  <a:pt x="6983" y="967"/>
                </a:lnTo>
                <a:cubicBezTo>
                  <a:pt x="7005" y="970"/>
                  <a:pt x="7005" y="972"/>
                  <a:pt x="7005" y="1032"/>
                </a:cubicBezTo>
                <a:lnTo>
                  <a:pt x="7005" y="1204"/>
                </a:lnTo>
                <a:cubicBezTo>
                  <a:pt x="7002" y="1266"/>
                  <a:pt x="7002" y="1269"/>
                  <a:pt x="6983" y="1269"/>
                </a:cubicBezTo>
                <a:close/>
                <a:moveTo>
                  <a:pt x="7152" y="1514"/>
                </a:moveTo>
                <a:lnTo>
                  <a:pt x="7172" y="1517"/>
                </a:lnTo>
                <a:cubicBezTo>
                  <a:pt x="7203" y="1520"/>
                  <a:pt x="7203" y="1534"/>
                  <a:pt x="7203" y="1587"/>
                </a:cubicBezTo>
                <a:lnTo>
                  <a:pt x="7203" y="1757"/>
                </a:lnTo>
                <a:cubicBezTo>
                  <a:pt x="7144" y="1703"/>
                  <a:pt x="6983" y="1551"/>
                  <a:pt x="6938" y="1500"/>
                </a:cubicBezTo>
                <a:lnTo>
                  <a:pt x="6926" y="1506"/>
                </a:lnTo>
                <a:lnTo>
                  <a:pt x="6926" y="1751"/>
                </a:lnTo>
                <a:cubicBezTo>
                  <a:pt x="6926" y="1805"/>
                  <a:pt x="6923" y="1819"/>
                  <a:pt x="6901" y="1822"/>
                </a:cubicBezTo>
                <a:lnTo>
                  <a:pt x="6881" y="1824"/>
                </a:lnTo>
                <a:lnTo>
                  <a:pt x="6881" y="1830"/>
                </a:lnTo>
                <a:lnTo>
                  <a:pt x="7000" y="1830"/>
                </a:lnTo>
                <a:lnTo>
                  <a:pt x="7000" y="1819"/>
                </a:lnTo>
                <a:lnTo>
                  <a:pt x="6980" y="1816"/>
                </a:lnTo>
                <a:cubicBezTo>
                  <a:pt x="6952" y="1813"/>
                  <a:pt x="6952" y="1799"/>
                  <a:pt x="6952" y="1745"/>
                </a:cubicBezTo>
                <a:lnTo>
                  <a:pt x="6952" y="1579"/>
                </a:lnTo>
                <a:lnTo>
                  <a:pt x="7115" y="1737"/>
                </a:lnTo>
                <a:cubicBezTo>
                  <a:pt x="7172" y="1790"/>
                  <a:pt x="7206" y="1822"/>
                  <a:pt x="7217" y="1836"/>
                </a:cubicBezTo>
                <a:lnTo>
                  <a:pt x="7228" y="1830"/>
                </a:lnTo>
                <a:lnTo>
                  <a:pt x="7228" y="1585"/>
                </a:lnTo>
                <a:cubicBezTo>
                  <a:pt x="7228" y="1531"/>
                  <a:pt x="7231" y="1517"/>
                  <a:pt x="7251" y="1514"/>
                </a:cubicBezTo>
                <a:lnTo>
                  <a:pt x="7271" y="1511"/>
                </a:lnTo>
                <a:lnTo>
                  <a:pt x="7271" y="1500"/>
                </a:lnTo>
                <a:lnTo>
                  <a:pt x="7152" y="1500"/>
                </a:lnTo>
                <a:lnTo>
                  <a:pt x="7152" y="1514"/>
                </a:lnTo>
                <a:close/>
                <a:moveTo>
                  <a:pt x="2201" y="1503"/>
                </a:moveTo>
                <a:lnTo>
                  <a:pt x="2201" y="1514"/>
                </a:lnTo>
                <a:lnTo>
                  <a:pt x="2220" y="1517"/>
                </a:lnTo>
                <a:cubicBezTo>
                  <a:pt x="2243" y="1520"/>
                  <a:pt x="2243" y="1522"/>
                  <a:pt x="2243" y="1582"/>
                </a:cubicBezTo>
                <a:lnTo>
                  <a:pt x="2243" y="1754"/>
                </a:lnTo>
                <a:cubicBezTo>
                  <a:pt x="2243" y="1813"/>
                  <a:pt x="2243" y="1816"/>
                  <a:pt x="2220" y="1819"/>
                </a:cubicBezTo>
                <a:lnTo>
                  <a:pt x="2201" y="1822"/>
                </a:lnTo>
                <a:lnTo>
                  <a:pt x="2201" y="1830"/>
                </a:lnTo>
                <a:lnTo>
                  <a:pt x="2342" y="1830"/>
                </a:lnTo>
                <a:lnTo>
                  <a:pt x="2342" y="1819"/>
                </a:lnTo>
                <a:lnTo>
                  <a:pt x="2322" y="1816"/>
                </a:lnTo>
                <a:cubicBezTo>
                  <a:pt x="2291" y="1816"/>
                  <a:pt x="2291" y="1813"/>
                  <a:pt x="2291" y="1754"/>
                </a:cubicBezTo>
                <a:lnTo>
                  <a:pt x="2291" y="1675"/>
                </a:lnTo>
                <a:lnTo>
                  <a:pt x="2345" y="1675"/>
                </a:lnTo>
                <a:cubicBezTo>
                  <a:pt x="2387" y="1675"/>
                  <a:pt x="2398" y="1675"/>
                  <a:pt x="2401" y="1695"/>
                </a:cubicBezTo>
                <a:lnTo>
                  <a:pt x="2404" y="1711"/>
                </a:lnTo>
                <a:lnTo>
                  <a:pt x="2418" y="1711"/>
                </a:lnTo>
                <a:lnTo>
                  <a:pt x="2418" y="1621"/>
                </a:lnTo>
                <a:lnTo>
                  <a:pt x="2404" y="1621"/>
                </a:lnTo>
                <a:lnTo>
                  <a:pt x="2401" y="1638"/>
                </a:lnTo>
                <a:cubicBezTo>
                  <a:pt x="2398" y="1658"/>
                  <a:pt x="2387" y="1658"/>
                  <a:pt x="2345" y="1658"/>
                </a:cubicBezTo>
                <a:lnTo>
                  <a:pt x="2291" y="1658"/>
                </a:lnTo>
                <a:lnTo>
                  <a:pt x="2291" y="1514"/>
                </a:lnTo>
                <a:lnTo>
                  <a:pt x="2342" y="1514"/>
                </a:lnTo>
                <a:cubicBezTo>
                  <a:pt x="2418" y="1514"/>
                  <a:pt x="2421" y="1522"/>
                  <a:pt x="2432" y="1573"/>
                </a:cubicBezTo>
                <a:lnTo>
                  <a:pt x="2446" y="1570"/>
                </a:lnTo>
                <a:lnTo>
                  <a:pt x="2446" y="1551"/>
                </a:lnTo>
                <a:cubicBezTo>
                  <a:pt x="2446" y="1528"/>
                  <a:pt x="2443" y="1508"/>
                  <a:pt x="2441" y="1497"/>
                </a:cubicBezTo>
                <a:lnTo>
                  <a:pt x="2201" y="1497"/>
                </a:lnTo>
                <a:lnTo>
                  <a:pt x="2201" y="1503"/>
                </a:lnTo>
                <a:close/>
                <a:moveTo>
                  <a:pt x="5445" y="1503"/>
                </a:moveTo>
                <a:cubicBezTo>
                  <a:pt x="5442" y="1514"/>
                  <a:pt x="5439" y="1537"/>
                  <a:pt x="5439" y="1559"/>
                </a:cubicBezTo>
                <a:lnTo>
                  <a:pt x="5439" y="1582"/>
                </a:lnTo>
                <a:lnTo>
                  <a:pt x="5453" y="1582"/>
                </a:lnTo>
                <a:cubicBezTo>
                  <a:pt x="5465" y="1525"/>
                  <a:pt x="5467" y="1517"/>
                  <a:pt x="5544" y="1517"/>
                </a:cubicBezTo>
                <a:lnTo>
                  <a:pt x="5572" y="1517"/>
                </a:lnTo>
                <a:lnTo>
                  <a:pt x="5572" y="1754"/>
                </a:lnTo>
                <a:cubicBezTo>
                  <a:pt x="5572" y="1813"/>
                  <a:pt x="5572" y="1816"/>
                  <a:pt x="5541" y="1819"/>
                </a:cubicBezTo>
                <a:lnTo>
                  <a:pt x="5521" y="1822"/>
                </a:lnTo>
                <a:lnTo>
                  <a:pt x="5521" y="1830"/>
                </a:lnTo>
                <a:lnTo>
                  <a:pt x="5673" y="1830"/>
                </a:lnTo>
                <a:lnTo>
                  <a:pt x="5673" y="1819"/>
                </a:lnTo>
                <a:lnTo>
                  <a:pt x="5654" y="1816"/>
                </a:lnTo>
                <a:cubicBezTo>
                  <a:pt x="5623" y="1813"/>
                  <a:pt x="5623" y="1810"/>
                  <a:pt x="5623" y="1751"/>
                </a:cubicBezTo>
                <a:lnTo>
                  <a:pt x="5623" y="1514"/>
                </a:lnTo>
                <a:lnTo>
                  <a:pt x="5651" y="1514"/>
                </a:lnTo>
                <a:cubicBezTo>
                  <a:pt x="5727" y="1514"/>
                  <a:pt x="5730" y="1522"/>
                  <a:pt x="5741" y="1579"/>
                </a:cubicBezTo>
                <a:lnTo>
                  <a:pt x="5755" y="1579"/>
                </a:lnTo>
                <a:lnTo>
                  <a:pt x="5755" y="1556"/>
                </a:lnTo>
                <a:cubicBezTo>
                  <a:pt x="5755" y="1534"/>
                  <a:pt x="5752" y="1511"/>
                  <a:pt x="5750" y="1500"/>
                </a:cubicBezTo>
                <a:lnTo>
                  <a:pt x="5445" y="1500"/>
                </a:lnTo>
                <a:lnTo>
                  <a:pt x="5445" y="1503"/>
                </a:lnTo>
                <a:close/>
                <a:moveTo>
                  <a:pt x="5250" y="1782"/>
                </a:moveTo>
                <a:lnTo>
                  <a:pt x="5129" y="1494"/>
                </a:lnTo>
                <a:lnTo>
                  <a:pt x="5112" y="1500"/>
                </a:lnTo>
                <a:cubicBezTo>
                  <a:pt x="5106" y="1508"/>
                  <a:pt x="5103" y="1520"/>
                  <a:pt x="5098" y="1528"/>
                </a:cubicBezTo>
                <a:lnTo>
                  <a:pt x="4985" y="1779"/>
                </a:lnTo>
                <a:cubicBezTo>
                  <a:pt x="4971" y="1807"/>
                  <a:pt x="4968" y="1813"/>
                  <a:pt x="4948" y="1816"/>
                </a:cubicBezTo>
                <a:lnTo>
                  <a:pt x="4937" y="1819"/>
                </a:lnTo>
                <a:lnTo>
                  <a:pt x="4937" y="1830"/>
                </a:lnTo>
                <a:lnTo>
                  <a:pt x="5053" y="1830"/>
                </a:lnTo>
                <a:lnTo>
                  <a:pt x="5053" y="1819"/>
                </a:lnTo>
                <a:lnTo>
                  <a:pt x="5019" y="1816"/>
                </a:lnTo>
                <a:cubicBezTo>
                  <a:pt x="5013" y="1816"/>
                  <a:pt x="5005" y="1813"/>
                  <a:pt x="5005" y="1805"/>
                </a:cubicBezTo>
                <a:cubicBezTo>
                  <a:pt x="5005" y="1802"/>
                  <a:pt x="5010" y="1788"/>
                  <a:pt x="5016" y="1771"/>
                </a:cubicBezTo>
                <a:lnTo>
                  <a:pt x="5044" y="1703"/>
                </a:lnTo>
                <a:cubicBezTo>
                  <a:pt x="5064" y="1700"/>
                  <a:pt x="5084" y="1697"/>
                  <a:pt x="5101" y="1697"/>
                </a:cubicBezTo>
                <a:cubicBezTo>
                  <a:pt x="5120" y="1697"/>
                  <a:pt x="5140" y="1700"/>
                  <a:pt x="5160" y="1703"/>
                </a:cubicBezTo>
                <a:lnTo>
                  <a:pt x="5199" y="1796"/>
                </a:lnTo>
                <a:cubicBezTo>
                  <a:pt x="5199" y="1799"/>
                  <a:pt x="5202" y="1802"/>
                  <a:pt x="5202" y="1807"/>
                </a:cubicBezTo>
                <a:cubicBezTo>
                  <a:pt x="5202" y="1813"/>
                  <a:pt x="5194" y="1816"/>
                  <a:pt x="5185" y="1816"/>
                </a:cubicBezTo>
                <a:lnTo>
                  <a:pt x="5160" y="1819"/>
                </a:lnTo>
                <a:lnTo>
                  <a:pt x="5160" y="1830"/>
                </a:lnTo>
                <a:lnTo>
                  <a:pt x="5295" y="1830"/>
                </a:lnTo>
                <a:lnTo>
                  <a:pt x="5295" y="1819"/>
                </a:lnTo>
                <a:lnTo>
                  <a:pt x="5273" y="1816"/>
                </a:lnTo>
                <a:cubicBezTo>
                  <a:pt x="5264" y="1813"/>
                  <a:pt x="5259" y="1802"/>
                  <a:pt x="5250" y="1782"/>
                </a:cubicBezTo>
                <a:close/>
                <a:moveTo>
                  <a:pt x="5103" y="1680"/>
                </a:moveTo>
                <a:cubicBezTo>
                  <a:pt x="5086" y="1680"/>
                  <a:pt x="5070" y="1683"/>
                  <a:pt x="5053" y="1683"/>
                </a:cubicBezTo>
                <a:lnTo>
                  <a:pt x="5103" y="1562"/>
                </a:lnTo>
                <a:lnTo>
                  <a:pt x="5154" y="1683"/>
                </a:lnTo>
                <a:cubicBezTo>
                  <a:pt x="5137" y="1680"/>
                  <a:pt x="5120" y="1680"/>
                  <a:pt x="5103" y="1680"/>
                </a:cubicBezTo>
                <a:close/>
                <a:moveTo>
                  <a:pt x="6492" y="1494"/>
                </a:moveTo>
                <a:cubicBezTo>
                  <a:pt x="6387" y="1494"/>
                  <a:pt x="6294" y="1562"/>
                  <a:pt x="6294" y="1669"/>
                </a:cubicBezTo>
                <a:cubicBezTo>
                  <a:pt x="6294" y="1776"/>
                  <a:pt x="6373" y="1838"/>
                  <a:pt x="6480" y="1838"/>
                </a:cubicBezTo>
                <a:cubicBezTo>
                  <a:pt x="6588" y="1838"/>
                  <a:pt x="6675" y="1774"/>
                  <a:pt x="6675" y="1664"/>
                </a:cubicBezTo>
                <a:cubicBezTo>
                  <a:pt x="6675" y="1554"/>
                  <a:pt x="6590" y="1494"/>
                  <a:pt x="6492" y="1494"/>
                </a:cubicBezTo>
                <a:close/>
                <a:moveTo>
                  <a:pt x="6492" y="1822"/>
                </a:moveTo>
                <a:cubicBezTo>
                  <a:pt x="6410" y="1822"/>
                  <a:pt x="6353" y="1762"/>
                  <a:pt x="6353" y="1661"/>
                </a:cubicBezTo>
                <a:cubicBezTo>
                  <a:pt x="6353" y="1576"/>
                  <a:pt x="6401" y="1514"/>
                  <a:pt x="6483" y="1514"/>
                </a:cubicBezTo>
                <a:cubicBezTo>
                  <a:pt x="6568" y="1514"/>
                  <a:pt x="6621" y="1585"/>
                  <a:pt x="6621" y="1678"/>
                </a:cubicBezTo>
                <a:cubicBezTo>
                  <a:pt x="6619" y="1748"/>
                  <a:pt x="6585" y="1822"/>
                  <a:pt x="6492" y="1822"/>
                </a:cubicBezTo>
                <a:close/>
                <a:moveTo>
                  <a:pt x="5953" y="1514"/>
                </a:moveTo>
                <a:lnTo>
                  <a:pt x="5972" y="1517"/>
                </a:lnTo>
                <a:cubicBezTo>
                  <a:pt x="5995" y="1520"/>
                  <a:pt x="5995" y="1522"/>
                  <a:pt x="5995" y="1582"/>
                </a:cubicBezTo>
                <a:lnTo>
                  <a:pt x="5995" y="1754"/>
                </a:lnTo>
                <a:cubicBezTo>
                  <a:pt x="5995" y="1813"/>
                  <a:pt x="5995" y="1816"/>
                  <a:pt x="5972" y="1819"/>
                </a:cubicBezTo>
                <a:lnTo>
                  <a:pt x="5953" y="1822"/>
                </a:lnTo>
                <a:lnTo>
                  <a:pt x="5953" y="1830"/>
                </a:lnTo>
                <a:lnTo>
                  <a:pt x="6085" y="1830"/>
                </a:lnTo>
                <a:lnTo>
                  <a:pt x="6085" y="1819"/>
                </a:lnTo>
                <a:lnTo>
                  <a:pt x="6066" y="1816"/>
                </a:lnTo>
                <a:cubicBezTo>
                  <a:pt x="6043" y="1813"/>
                  <a:pt x="6043" y="1810"/>
                  <a:pt x="6043" y="1751"/>
                </a:cubicBezTo>
                <a:lnTo>
                  <a:pt x="6043" y="1579"/>
                </a:lnTo>
                <a:cubicBezTo>
                  <a:pt x="6043" y="1520"/>
                  <a:pt x="6043" y="1517"/>
                  <a:pt x="6066" y="1514"/>
                </a:cubicBezTo>
                <a:lnTo>
                  <a:pt x="6085" y="1511"/>
                </a:lnTo>
                <a:lnTo>
                  <a:pt x="6085" y="1500"/>
                </a:lnTo>
                <a:lnTo>
                  <a:pt x="5953" y="1500"/>
                </a:lnTo>
                <a:lnTo>
                  <a:pt x="5953" y="1514"/>
                </a:lnTo>
                <a:close/>
                <a:moveTo>
                  <a:pt x="3479" y="1514"/>
                </a:moveTo>
                <a:lnTo>
                  <a:pt x="3499" y="1517"/>
                </a:lnTo>
                <a:cubicBezTo>
                  <a:pt x="3521" y="1520"/>
                  <a:pt x="3521" y="1522"/>
                  <a:pt x="3521" y="1582"/>
                </a:cubicBezTo>
                <a:lnTo>
                  <a:pt x="3521" y="1782"/>
                </a:lnTo>
                <a:cubicBezTo>
                  <a:pt x="3513" y="1790"/>
                  <a:pt x="3479" y="1822"/>
                  <a:pt x="3423" y="1822"/>
                </a:cubicBezTo>
                <a:cubicBezTo>
                  <a:pt x="3338" y="1822"/>
                  <a:pt x="3324" y="1774"/>
                  <a:pt x="3324" y="1703"/>
                </a:cubicBezTo>
                <a:lnTo>
                  <a:pt x="3324" y="1579"/>
                </a:lnTo>
                <a:cubicBezTo>
                  <a:pt x="3324" y="1520"/>
                  <a:pt x="3324" y="1517"/>
                  <a:pt x="3346" y="1514"/>
                </a:cubicBezTo>
                <a:lnTo>
                  <a:pt x="3366" y="1511"/>
                </a:lnTo>
                <a:lnTo>
                  <a:pt x="3366" y="1500"/>
                </a:lnTo>
                <a:lnTo>
                  <a:pt x="3234" y="1500"/>
                </a:lnTo>
                <a:lnTo>
                  <a:pt x="3234" y="1511"/>
                </a:lnTo>
                <a:lnTo>
                  <a:pt x="3253" y="1514"/>
                </a:lnTo>
                <a:cubicBezTo>
                  <a:pt x="3276" y="1517"/>
                  <a:pt x="3276" y="1520"/>
                  <a:pt x="3276" y="1579"/>
                </a:cubicBezTo>
                <a:lnTo>
                  <a:pt x="3276" y="1709"/>
                </a:lnTo>
                <a:cubicBezTo>
                  <a:pt x="3276" y="1776"/>
                  <a:pt x="3284" y="1836"/>
                  <a:pt x="3397" y="1836"/>
                </a:cubicBezTo>
                <a:cubicBezTo>
                  <a:pt x="3471" y="1836"/>
                  <a:pt x="3515" y="1805"/>
                  <a:pt x="3524" y="1805"/>
                </a:cubicBezTo>
                <a:cubicBezTo>
                  <a:pt x="3532" y="1805"/>
                  <a:pt x="3535" y="1810"/>
                  <a:pt x="3544" y="1819"/>
                </a:cubicBezTo>
                <a:lnTo>
                  <a:pt x="3558" y="1833"/>
                </a:lnTo>
                <a:lnTo>
                  <a:pt x="3575" y="1827"/>
                </a:lnTo>
                <a:lnTo>
                  <a:pt x="3575" y="1576"/>
                </a:lnTo>
                <a:cubicBezTo>
                  <a:pt x="3575" y="1517"/>
                  <a:pt x="3575" y="1514"/>
                  <a:pt x="3598" y="1511"/>
                </a:cubicBezTo>
                <a:lnTo>
                  <a:pt x="3617" y="1508"/>
                </a:lnTo>
                <a:lnTo>
                  <a:pt x="3617" y="1497"/>
                </a:lnTo>
                <a:lnTo>
                  <a:pt x="3485" y="1497"/>
                </a:lnTo>
                <a:lnTo>
                  <a:pt x="3485" y="1514"/>
                </a:lnTo>
                <a:lnTo>
                  <a:pt x="3479" y="1514"/>
                </a:lnTo>
                <a:close/>
                <a:moveTo>
                  <a:pt x="4587" y="1503"/>
                </a:moveTo>
                <a:lnTo>
                  <a:pt x="4406" y="1503"/>
                </a:lnTo>
                <a:lnTo>
                  <a:pt x="4406" y="1514"/>
                </a:lnTo>
                <a:lnTo>
                  <a:pt x="4426" y="1517"/>
                </a:lnTo>
                <a:cubicBezTo>
                  <a:pt x="4449" y="1520"/>
                  <a:pt x="4449" y="1522"/>
                  <a:pt x="4449" y="1582"/>
                </a:cubicBezTo>
                <a:lnTo>
                  <a:pt x="4449" y="1754"/>
                </a:lnTo>
                <a:cubicBezTo>
                  <a:pt x="4449" y="1813"/>
                  <a:pt x="4449" y="1816"/>
                  <a:pt x="4426" y="1819"/>
                </a:cubicBezTo>
                <a:lnTo>
                  <a:pt x="4406" y="1822"/>
                </a:lnTo>
                <a:lnTo>
                  <a:pt x="4406" y="1830"/>
                </a:lnTo>
                <a:lnTo>
                  <a:pt x="4553" y="1830"/>
                </a:lnTo>
                <a:cubicBezTo>
                  <a:pt x="4666" y="1830"/>
                  <a:pt x="4773" y="1782"/>
                  <a:pt x="4773" y="1655"/>
                </a:cubicBezTo>
                <a:cubicBezTo>
                  <a:pt x="4773" y="1559"/>
                  <a:pt x="4703" y="1503"/>
                  <a:pt x="4587" y="1503"/>
                </a:cubicBezTo>
                <a:close/>
                <a:moveTo>
                  <a:pt x="4562" y="1813"/>
                </a:moveTo>
                <a:cubicBezTo>
                  <a:pt x="4542" y="1813"/>
                  <a:pt x="4519" y="1810"/>
                  <a:pt x="4500" y="1807"/>
                </a:cubicBezTo>
                <a:lnTo>
                  <a:pt x="4500" y="1525"/>
                </a:lnTo>
                <a:cubicBezTo>
                  <a:pt x="4519" y="1522"/>
                  <a:pt x="4539" y="1520"/>
                  <a:pt x="4556" y="1520"/>
                </a:cubicBezTo>
                <a:cubicBezTo>
                  <a:pt x="4652" y="1520"/>
                  <a:pt x="4717" y="1562"/>
                  <a:pt x="4717" y="1666"/>
                </a:cubicBezTo>
                <a:cubicBezTo>
                  <a:pt x="4717" y="1765"/>
                  <a:pt x="4660" y="1813"/>
                  <a:pt x="4562" y="1813"/>
                </a:cubicBezTo>
                <a:close/>
                <a:moveTo>
                  <a:pt x="2844" y="1494"/>
                </a:moveTo>
                <a:cubicBezTo>
                  <a:pt x="2740" y="1494"/>
                  <a:pt x="2647" y="1562"/>
                  <a:pt x="2647" y="1669"/>
                </a:cubicBezTo>
                <a:cubicBezTo>
                  <a:pt x="2647" y="1776"/>
                  <a:pt x="2726" y="1838"/>
                  <a:pt x="2833" y="1838"/>
                </a:cubicBezTo>
                <a:cubicBezTo>
                  <a:pt x="2940" y="1838"/>
                  <a:pt x="3028" y="1774"/>
                  <a:pt x="3028" y="1664"/>
                </a:cubicBezTo>
                <a:cubicBezTo>
                  <a:pt x="3028" y="1554"/>
                  <a:pt x="2943" y="1494"/>
                  <a:pt x="2844" y="1494"/>
                </a:cubicBezTo>
                <a:close/>
                <a:moveTo>
                  <a:pt x="2844" y="1822"/>
                </a:moveTo>
                <a:cubicBezTo>
                  <a:pt x="2762" y="1822"/>
                  <a:pt x="2706" y="1762"/>
                  <a:pt x="2706" y="1661"/>
                </a:cubicBezTo>
                <a:cubicBezTo>
                  <a:pt x="2706" y="1576"/>
                  <a:pt x="2754" y="1514"/>
                  <a:pt x="2836" y="1514"/>
                </a:cubicBezTo>
                <a:cubicBezTo>
                  <a:pt x="2920" y="1514"/>
                  <a:pt x="2974" y="1585"/>
                  <a:pt x="2974" y="1678"/>
                </a:cubicBezTo>
                <a:cubicBezTo>
                  <a:pt x="2971" y="1748"/>
                  <a:pt x="2937" y="1822"/>
                  <a:pt x="2844" y="1822"/>
                </a:cubicBezTo>
                <a:close/>
                <a:moveTo>
                  <a:pt x="4073" y="1514"/>
                </a:moveTo>
                <a:lnTo>
                  <a:pt x="4093" y="1517"/>
                </a:lnTo>
                <a:cubicBezTo>
                  <a:pt x="4124" y="1520"/>
                  <a:pt x="4124" y="1534"/>
                  <a:pt x="4124" y="1587"/>
                </a:cubicBezTo>
                <a:lnTo>
                  <a:pt x="4124" y="1757"/>
                </a:lnTo>
                <a:cubicBezTo>
                  <a:pt x="4065" y="1703"/>
                  <a:pt x="3904" y="1551"/>
                  <a:pt x="3859" y="1500"/>
                </a:cubicBezTo>
                <a:lnTo>
                  <a:pt x="3848" y="1506"/>
                </a:lnTo>
                <a:lnTo>
                  <a:pt x="3848" y="1751"/>
                </a:lnTo>
                <a:cubicBezTo>
                  <a:pt x="3848" y="1805"/>
                  <a:pt x="3845" y="1819"/>
                  <a:pt x="3822" y="1822"/>
                </a:cubicBezTo>
                <a:lnTo>
                  <a:pt x="3803" y="1824"/>
                </a:lnTo>
                <a:lnTo>
                  <a:pt x="3803" y="1830"/>
                </a:lnTo>
                <a:lnTo>
                  <a:pt x="3921" y="1830"/>
                </a:lnTo>
                <a:lnTo>
                  <a:pt x="3921" y="1819"/>
                </a:lnTo>
                <a:lnTo>
                  <a:pt x="3901" y="1816"/>
                </a:lnTo>
                <a:cubicBezTo>
                  <a:pt x="3873" y="1813"/>
                  <a:pt x="3873" y="1799"/>
                  <a:pt x="3873" y="1745"/>
                </a:cubicBezTo>
                <a:lnTo>
                  <a:pt x="3873" y="1579"/>
                </a:lnTo>
                <a:lnTo>
                  <a:pt x="4037" y="1737"/>
                </a:lnTo>
                <a:cubicBezTo>
                  <a:pt x="4093" y="1790"/>
                  <a:pt x="4127" y="1822"/>
                  <a:pt x="4138" y="1836"/>
                </a:cubicBezTo>
                <a:lnTo>
                  <a:pt x="4150" y="1830"/>
                </a:lnTo>
                <a:lnTo>
                  <a:pt x="4150" y="1585"/>
                </a:lnTo>
                <a:cubicBezTo>
                  <a:pt x="4150" y="1531"/>
                  <a:pt x="4152" y="1517"/>
                  <a:pt x="4172" y="1514"/>
                </a:cubicBezTo>
                <a:lnTo>
                  <a:pt x="4192" y="1511"/>
                </a:lnTo>
                <a:lnTo>
                  <a:pt x="4192" y="1500"/>
                </a:lnTo>
                <a:lnTo>
                  <a:pt x="4073" y="1500"/>
                </a:lnTo>
                <a:lnTo>
                  <a:pt x="4073" y="1514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47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0857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509F869-6291-4F48-B35F-7D58F94CF7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016" y="3338932"/>
            <a:ext cx="8521494" cy="1708316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4000" b="1" i="0">
                <a:solidFill>
                  <a:schemeClr val="bg1"/>
                </a:solidFill>
                <a:latin typeface="Montserrat SemiBold" pitchFamily="2" charset="77"/>
                <a:cs typeface="Montserrat SemiBold" pitchFamily="2" charset="77"/>
              </a:defRPr>
            </a:lvl1pPr>
          </a:lstStyle>
          <a:p>
            <a:pPr lvl="0"/>
            <a:r>
              <a:rPr lang="en-US"/>
              <a:t>Next Section Heading</a:t>
            </a:r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14D16214-6289-B141-B716-2EB13AD476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04120" y="2078993"/>
            <a:ext cx="3082355" cy="794363"/>
          </a:xfrm>
          <a:custGeom>
            <a:avLst/>
            <a:gdLst>
              <a:gd name="T0" fmla="*/ 1679 w 7288"/>
              <a:gd name="T1" fmla="*/ 198 h 1879"/>
              <a:gd name="T2" fmla="*/ 197 w 7288"/>
              <a:gd name="T3" fmla="*/ 1240 h 1879"/>
              <a:gd name="T4" fmla="*/ 832 w 7288"/>
              <a:gd name="T5" fmla="*/ 1176 h 1879"/>
              <a:gd name="T6" fmla="*/ 626 w 7288"/>
              <a:gd name="T7" fmla="*/ 807 h 1879"/>
              <a:gd name="T8" fmla="*/ 736 w 7288"/>
              <a:gd name="T9" fmla="*/ 488 h 1879"/>
              <a:gd name="T10" fmla="*/ 1055 w 7288"/>
              <a:gd name="T11" fmla="*/ 1232 h 1879"/>
              <a:gd name="T12" fmla="*/ 1024 w 7288"/>
              <a:gd name="T13" fmla="*/ 1178 h 1879"/>
              <a:gd name="T14" fmla="*/ 488 w 7288"/>
              <a:gd name="T15" fmla="*/ 796 h 1879"/>
              <a:gd name="T16" fmla="*/ 1230 w 7288"/>
              <a:gd name="T17" fmla="*/ 821 h 1879"/>
              <a:gd name="T18" fmla="*/ 1176 w 7288"/>
              <a:gd name="T19" fmla="*/ 846 h 1879"/>
              <a:gd name="T20" fmla="*/ 793 w 7288"/>
              <a:gd name="T21" fmla="*/ 1390 h 1879"/>
              <a:gd name="T22" fmla="*/ 1064 w 7288"/>
              <a:gd name="T23" fmla="*/ 576 h 1879"/>
              <a:gd name="T24" fmla="*/ 618 w 7288"/>
              <a:gd name="T25" fmla="*/ 940 h 1879"/>
              <a:gd name="T26" fmla="*/ 1267 w 7288"/>
              <a:gd name="T27" fmla="*/ 768 h 1879"/>
              <a:gd name="T28" fmla="*/ 5462 w 7288"/>
              <a:gd name="T29" fmla="*/ 119 h 1879"/>
              <a:gd name="T30" fmla="*/ 5665 w 7288"/>
              <a:gd name="T31" fmla="*/ 646 h 1879"/>
              <a:gd name="T32" fmla="*/ 4824 w 7288"/>
              <a:gd name="T33" fmla="*/ 96 h 1879"/>
              <a:gd name="T34" fmla="*/ 5230 w 7288"/>
              <a:gd name="T35" fmla="*/ 175 h 1879"/>
              <a:gd name="T36" fmla="*/ 3437 w 7288"/>
              <a:gd name="T37" fmla="*/ 82 h 1879"/>
              <a:gd name="T38" fmla="*/ 6757 w 7288"/>
              <a:gd name="T39" fmla="*/ 666 h 1879"/>
              <a:gd name="T40" fmla="*/ 6915 w 7288"/>
              <a:gd name="T41" fmla="*/ 409 h 1879"/>
              <a:gd name="T42" fmla="*/ 2974 w 7288"/>
              <a:gd name="T43" fmla="*/ 466 h 1879"/>
              <a:gd name="T44" fmla="*/ 2410 w 7288"/>
              <a:gd name="T45" fmla="*/ 674 h 1879"/>
              <a:gd name="T46" fmla="*/ 4282 w 7288"/>
              <a:gd name="T47" fmla="*/ 519 h 1879"/>
              <a:gd name="T48" fmla="*/ 3915 w 7288"/>
              <a:gd name="T49" fmla="*/ 536 h 1879"/>
              <a:gd name="T50" fmla="*/ 6548 w 7288"/>
              <a:gd name="T51" fmla="*/ 226 h 1879"/>
              <a:gd name="T52" fmla="*/ 5877 w 7288"/>
              <a:gd name="T53" fmla="*/ 694 h 1879"/>
              <a:gd name="T54" fmla="*/ 5953 w 7288"/>
              <a:gd name="T55" fmla="*/ 1269 h 1879"/>
              <a:gd name="T56" fmla="*/ 6184 w 7288"/>
              <a:gd name="T57" fmla="*/ 1235 h 1879"/>
              <a:gd name="T58" fmla="*/ 3008 w 7288"/>
              <a:gd name="T59" fmla="*/ 1068 h 1879"/>
              <a:gd name="T60" fmla="*/ 2853 w 7288"/>
              <a:gd name="T61" fmla="*/ 1204 h 1879"/>
              <a:gd name="T62" fmla="*/ 2322 w 7288"/>
              <a:gd name="T63" fmla="*/ 970 h 1879"/>
              <a:gd name="T64" fmla="*/ 2297 w 7288"/>
              <a:gd name="T65" fmla="*/ 1204 h 1879"/>
              <a:gd name="T66" fmla="*/ 2582 w 7288"/>
              <a:gd name="T67" fmla="*/ 957 h 1879"/>
              <a:gd name="T68" fmla="*/ 3856 w 7288"/>
              <a:gd name="T69" fmla="*/ 970 h 1879"/>
              <a:gd name="T70" fmla="*/ 6458 w 7288"/>
              <a:gd name="T71" fmla="*/ 967 h 1879"/>
              <a:gd name="T72" fmla="*/ 6641 w 7288"/>
              <a:gd name="T73" fmla="*/ 1232 h 1879"/>
              <a:gd name="T74" fmla="*/ 5671 w 7288"/>
              <a:gd name="T75" fmla="*/ 1184 h 1879"/>
              <a:gd name="T76" fmla="*/ 5041 w 7288"/>
              <a:gd name="T77" fmla="*/ 1204 h 1879"/>
              <a:gd name="T78" fmla="*/ 5019 w 7288"/>
              <a:gd name="T79" fmla="*/ 970 h 1879"/>
              <a:gd name="T80" fmla="*/ 4756 w 7288"/>
              <a:gd name="T81" fmla="*/ 1274 h 1879"/>
              <a:gd name="T82" fmla="*/ 3383 w 7288"/>
              <a:gd name="T83" fmla="*/ 1283 h 1879"/>
              <a:gd name="T84" fmla="*/ 3626 w 7288"/>
              <a:gd name="T85" fmla="*/ 1271 h 1879"/>
              <a:gd name="T86" fmla="*/ 4420 w 7288"/>
              <a:gd name="T87" fmla="*/ 1204 h 1879"/>
              <a:gd name="T88" fmla="*/ 4339 w 7288"/>
              <a:gd name="T89" fmla="*/ 1269 h 1879"/>
              <a:gd name="T90" fmla="*/ 7175 w 7288"/>
              <a:gd name="T91" fmla="*/ 1068 h 1879"/>
              <a:gd name="T92" fmla="*/ 7005 w 7288"/>
              <a:gd name="T93" fmla="*/ 1032 h 1879"/>
              <a:gd name="T94" fmla="*/ 7000 w 7288"/>
              <a:gd name="T95" fmla="*/ 1819 h 1879"/>
              <a:gd name="T96" fmla="*/ 2201 w 7288"/>
              <a:gd name="T97" fmla="*/ 1514 h 1879"/>
              <a:gd name="T98" fmla="*/ 2404 w 7288"/>
              <a:gd name="T99" fmla="*/ 1711 h 1879"/>
              <a:gd name="T100" fmla="*/ 2201 w 7288"/>
              <a:gd name="T101" fmla="*/ 1503 h 1879"/>
              <a:gd name="T102" fmla="*/ 5623 w 7288"/>
              <a:gd name="T103" fmla="*/ 1751 h 1879"/>
              <a:gd name="T104" fmla="*/ 4948 w 7288"/>
              <a:gd name="T105" fmla="*/ 1816 h 1879"/>
              <a:gd name="T106" fmla="*/ 5160 w 7288"/>
              <a:gd name="T107" fmla="*/ 1819 h 1879"/>
              <a:gd name="T108" fmla="*/ 6675 w 7288"/>
              <a:gd name="T109" fmla="*/ 1664 h 1879"/>
              <a:gd name="T110" fmla="*/ 6085 w 7288"/>
              <a:gd name="T111" fmla="*/ 1830 h 1879"/>
              <a:gd name="T112" fmla="*/ 3423 w 7288"/>
              <a:gd name="T113" fmla="*/ 1822 h 1879"/>
              <a:gd name="T114" fmla="*/ 3558 w 7288"/>
              <a:gd name="T115" fmla="*/ 1833 h 1879"/>
              <a:gd name="T116" fmla="*/ 4449 w 7288"/>
              <a:gd name="T117" fmla="*/ 1754 h 1879"/>
              <a:gd name="T118" fmla="*/ 2647 w 7288"/>
              <a:gd name="T119" fmla="*/ 1669 h 1879"/>
              <a:gd name="T120" fmla="*/ 3848 w 7288"/>
              <a:gd name="T121" fmla="*/ 1506 h 1879"/>
              <a:gd name="T122" fmla="*/ 4172 w 7288"/>
              <a:gd name="T123" fmla="*/ 1514 h 1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88" h="1879">
                <a:moveTo>
                  <a:pt x="197" y="198"/>
                </a:moveTo>
                <a:lnTo>
                  <a:pt x="637" y="198"/>
                </a:lnTo>
                <a:cubicBezTo>
                  <a:pt x="660" y="147"/>
                  <a:pt x="685" y="99"/>
                  <a:pt x="716" y="51"/>
                </a:cubicBezTo>
                <a:lnTo>
                  <a:pt x="51" y="51"/>
                </a:lnTo>
                <a:lnTo>
                  <a:pt x="51" y="717"/>
                </a:lnTo>
                <a:cubicBezTo>
                  <a:pt x="98" y="686"/>
                  <a:pt x="146" y="657"/>
                  <a:pt x="197" y="638"/>
                </a:cubicBezTo>
                <a:lnTo>
                  <a:pt x="197" y="198"/>
                </a:lnTo>
                <a:close/>
                <a:moveTo>
                  <a:pt x="1679" y="198"/>
                </a:moveTo>
                <a:lnTo>
                  <a:pt x="1679" y="638"/>
                </a:lnTo>
                <a:cubicBezTo>
                  <a:pt x="1729" y="660"/>
                  <a:pt x="1777" y="686"/>
                  <a:pt x="1825" y="717"/>
                </a:cubicBezTo>
                <a:lnTo>
                  <a:pt x="1825" y="51"/>
                </a:lnTo>
                <a:lnTo>
                  <a:pt x="1159" y="51"/>
                </a:lnTo>
                <a:cubicBezTo>
                  <a:pt x="1191" y="99"/>
                  <a:pt x="1219" y="147"/>
                  <a:pt x="1239" y="198"/>
                </a:cubicBezTo>
                <a:lnTo>
                  <a:pt x="1679" y="198"/>
                </a:lnTo>
                <a:close/>
                <a:moveTo>
                  <a:pt x="1679" y="1683"/>
                </a:moveTo>
                <a:lnTo>
                  <a:pt x="1239" y="1683"/>
                </a:lnTo>
                <a:cubicBezTo>
                  <a:pt x="1216" y="1734"/>
                  <a:pt x="1191" y="1782"/>
                  <a:pt x="1159" y="1830"/>
                </a:cubicBezTo>
                <a:lnTo>
                  <a:pt x="1825" y="1830"/>
                </a:lnTo>
                <a:lnTo>
                  <a:pt x="1825" y="1161"/>
                </a:lnTo>
                <a:cubicBezTo>
                  <a:pt x="1777" y="1192"/>
                  <a:pt x="1729" y="1221"/>
                  <a:pt x="1679" y="1240"/>
                </a:cubicBezTo>
                <a:lnTo>
                  <a:pt x="1679" y="1683"/>
                </a:lnTo>
                <a:close/>
                <a:moveTo>
                  <a:pt x="197" y="1240"/>
                </a:moveTo>
                <a:cubicBezTo>
                  <a:pt x="146" y="1218"/>
                  <a:pt x="98" y="1192"/>
                  <a:pt x="51" y="1161"/>
                </a:cubicBezTo>
                <a:lnTo>
                  <a:pt x="51" y="1827"/>
                </a:lnTo>
                <a:lnTo>
                  <a:pt x="716" y="1827"/>
                </a:lnTo>
                <a:cubicBezTo>
                  <a:pt x="685" y="1779"/>
                  <a:pt x="657" y="1731"/>
                  <a:pt x="637" y="1680"/>
                </a:cubicBezTo>
                <a:lnTo>
                  <a:pt x="197" y="1680"/>
                </a:lnTo>
                <a:lnTo>
                  <a:pt x="197" y="1240"/>
                </a:lnTo>
                <a:close/>
                <a:moveTo>
                  <a:pt x="358" y="361"/>
                </a:moveTo>
                <a:cubicBezTo>
                  <a:pt x="361" y="418"/>
                  <a:pt x="378" y="579"/>
                  <a:pt x="465" y="705"/>
                </a:cubicBezTo>
                <a:cubicBezTo>
                  <a:pt x="479" y="728"/>
                  <a:pt x="496" y="748"/>
                  <a:pt x="513" y="762"/>
                </a:cubicBezTo>
                <a:cubicBezTo>
                  <a:pt x="522" y="770"/>
                  <a:pt x="533" y="779"/>
                  <a:pt x="542" y="787"/>
                </a:cubicBezTo>
                <a:lnTo>
                  <a:pt x="573" y="813"/>
                </a:lnTo>
                <a:lnTo>
                  <a:pt x="533" y="824"/>
                </a:lnTo>
                <a:cubicBezTo>
                  <a:pt x="437" y="849"/>
                  <a:pt x="361" y="909"/>
                  <a:pt x="330" y="937"/>
                </a:cubicBezTo>
                <a:cubicBezTo>
                  <a:pt x="361" y="964"/>
                  <a:pt x="440" y="1023"/>
                  <a:pt x="533" y="1049"/>
                </a:cubicBezTo>
                <a:cubicBezTo>
                  <a:pt x="573" y="1060"/>
                  <a:pt x="609" y="1063"/>
                  <a:pt x="646" y="1060"/>
                </a:cubicBezTo>
                <a:lnTo>
                  <a:pt x="688" y="1057"/>
                </a:lnTo>
                <a:lnTo>
                  <a:pt x="669" y="1097"/>
                </a:lnTo>
                <a:cubicBezTo>
                  <a:pt x="635" y="1156"/>
                  <a:pt x="623" y="1223"/>
                  <a:pt x="621" y="1257"/>
                </a:cubicBezTo>
                <a:cubicBezTo>
                  <a:pt x="654" y="1255"/>
                  <a:pt x="722" y="1246"/>
                  <a:pt x="781" y="1212"/>
                </a:cubicBezTo>
                <a:cubicBezTo>
                  <a:pt x="801" y="1201"/>
                  <a:pt x="818" y="1190"/>
                  <a:pt x="832" y="1176"/>
                </a:cubicBezTo>
                <a:cubicBezTo>
                  <a:pt x="838" y="1170"/>
                  <a:pt x="843" y="1164"/>
                  <a:pt x="846" y="1159"/>
                </a:cubicBezTo>
                <a:lnTo>
                  <a:pt x="872" y="1125"/>
                </a:lnTo>
                <a:lnTo>
                  <a:pt x="883" y="1164"/>
                </a:lnTo>
                <a:cubicBezTo>
                  <a:pt x="894" y="1209"/>
                  <a:pt x="920" y="1246"/>
                  <a:pt x="937" y="1266"/>
                </a:cubicBezTo>
                <a:cubicBezTo>
                  <a:pt x="954" y="1246"/>
                  <a:pt x="979" y="1207"/>
                  <a:pt x="990" y="1164"/>
                </a:cubicBezTo>
                <a:cubicBezTo>
                  <a:pt x="996" y="1147"/>
                  <a:pt x="996" y="1133"/>
                  <a:pt x="996" y="1119"/>
                </a:cubicBezTo>
                <a:cubicBezTo>
                  <a:pt x="996" y="1054"/>
                  <a:pt x="956" y="995"/>
                  <a:pt x="934" y="970"/>
                </a:cubicBezTo>
                <a:cubicBezTo>
                  <a:pt x="903" y="995"/>
                  <a:pt x="835" y="1043"/>
                  <a:pt x="756" y="1043"/>
                </a:cubicBezTo>
                <a:cubicBezTo>
                  <a:pt x="739" y="1043"/>
                  <a:pt x="722" y="1040"/>
                  <a:pt x="700" y="1034"/>
                </a:cubicBezTo>
                <a:cubicBezTo>
                  <a:pt x="621" y="1015"/>
                  <a:pt x="561" y="957"/>
                  <a:pt x="558" y="954"/>
                </a:cubicBezTo>
                <a:lnTo>
                  <a:pt x="544" y="940"/>
                </a:lnTo>
                <a:lnTo>
                  <a:pt x="558" y="925"/>
                </a:lnTo>
                <a:cubicBezTo>
                  <a:pt x="561" y="923"/>
                  <a:pt x="601" y="883"/>
                  <a:pt x="663" y="858"/>
                </a:cubicBezTo>
                <a:cubicBezTo>
                  <a:pt x="649" y="844"/>
                  <a:pt x="637" y="827"/>
                  <a:pt x="626" y="807"/>
                </a:cubicBezTo>
                <a:cubicBezTo>
                  <a:pt x="573" y="714"/>
                  <a:pt x="573" y="607"/>
                  <a:pt x="573" y="604"/>
                </a:cubicBezTo>
                <a:lnTo>
                  <a:pt x="573" y="584"/>
                </a:lnTo>
                <a:lnTo>
                  <a:pt x="592" y="584"/>
                </a:lnTo>
                <a:cubicBezTo>
                  <a:pt x="604" y="584"/>
                  <a:pt x="683" y="584"/>
                  <a:pt x="762" y="621"/>
                </a:cubicBezTo>
                <a:cubicBezTo>
                  <a:pt x="762" y="593"/>
                  <a:pt x="767" y="562"/>
                  <a:pt x="776" y="531"/>
                </a:cubicBezTo>
                <a:cubicBezTo>
                  <a:pt x="812" y="392"/>
                  <a:pt x="911" y="294"/>
                  <a:pt x="917" y="291"/>
                </a:cubicBezTo>
                <a:lnTo>
                  <a:pt x="931" y="277"/>
                </a:lnTo>
                <a:lnTo>
                  <a:pt x="945" y="291"/>
                </a:lnTo>
                <a:cubicBezTo>
                  <a:pt x="948" y="294"/>
                  <a:pt x="1033" y="375"/>
                  <a:pt x="1075" y="494"/>
                </a:cubicBezTo>
                <a:lnTo>
                  <a:pt x="1078" y="491"/>
                </a:lnTo>
                <a:cubicBezTo>
                  <a:pt x="1095" y="474"/>
                  <a:pt x="1112" y="460"/>
                  <a:pt x="1131" y="446"/>
                </a:cubicBezTo>
                <a:cubicBezTo>
                  <a:pt x="1131" y="232"/>
                  <a:pt x="985" y="54"/>
                  <a:pt x="937" y="0"/>
                </a:cubicBezTo>
                <a:cubicBezTo>
                  <a:pt x="889" y="54"/>
                  <a:pt x="736" y="237"/>
                  <a:pt x="736" y="449"/>
                </a:cubicBezTo>
                <a:lnTo>
                  <a:pt x="736" y="488"/>
                </a:lnTo>
                <a:lnTo>
                  <a:pt x="702" y="466"/>
                </a:lnTo>
                <a:cubicBezTo>
                  <a:pt x="575" y="381"/>
                  <a:pt x="415" y="364"/>
                  <a:pt x="358" y="361"/>
                </a:cubicBezTo>
                <a:close/>
                <a:moveTo>
                  <a:pt x="488" y="1142"/>
                </a:moveTo>
                <a:lnTo>
                  <a:pt x="465" y="1176"/>
                </a:lnTo>
                <a:cubicBezTo>
                  <a:pt x="375" y="1302"/>
                  <a:pt x="361" y="1463"/>
                  <a:pt x="358" y="1520"/>
                </a:cubicBezTo>
                <a:cubicBezTo>
                  <a:pt x="417" y="1517"/>
                  <a:pt x="575" y="1500"/>
                  <a:pt x="702" y="1412"/>
                </a:cubicBezTo>
                <a:cubicBezTo>
                  <a:pt x="725" y="1398"/>
                  <a:pt x="742" y="1382"/>
                  <a:pt x="759" y="1365"/>
                </a:cubicBezTo>
                <a:cubicBezTo>
                  <a:pt x="767" y="1357"/>
                  <a:pt x="776" y="1345"/>
                  <a:pt x="784" y="1336"/>
                </a:cubicBezTo>
                <a:lnTo>
                  <a:pt x="810" y="1305"/>
                </a:lnTo>
                <a:lnTo>
                  <a:pt x="821" y="1345"/>
                </a:lnTo>
                <a:cubicBezTo>
                  <a:pt x="846" y="1441"/>
                  <a:pt x="906" y="1517"/>
                  <a:pt x="934" y="1548"/>
                </a:cubicBezTo>
                <a:cubicBezTo>
                  <a:pt x="962" y="1517"/>
                  <a:pt x="1021" y="1438"/>
                  <a:pt x="1047" y="1345"/>
                </a:cubicBezTo>
                <a:cubicBezTo>
                  <a:pt x="1055" y="1317"/>
                  <a:pt x="1058" y="1288"/>
                  <a:pt x="1058" y="1260"/>
                </a:cubicBezTo>
                <a:cubicBezTo>
                  <a:pt x="1058" y="1252"/>
                  <a:pt x="1058" y="1240"/>
                  <a:pt x="1055" y="1232"/>
                </a:cubicBezTo>
                <a:lnTo>
                  <a:pt x="1052" y="1190"/>
                </a:lnTo>
                <a:lnTo>
                  <a:pt x="1089" y="1209"/>
                </a:lnTo>
                <a:cubicBezTo>
                  <a:pt x="1148" y="1243"/>
                  <a:pt x="1216" y="1255"/>
                  <a:pt x="1250" y="1257"/>
                </a:cubicBezTo>
                <a:cubicBezTo>
                  <a:pt x="1247" y="1223"/>
                  <a:pt x="1239" y="1156"/>
                  <a:pt x="1202" y="1097"/>
                </a:cubicBezTo>
                <a:cubicBezTo>
                  <a:pt x="1191" y="1077"/>
                  <a:pt x="1179" y="1060"/>
                  <a:pt x="1165" y="1046"/>
                </a:cubicBezTo>
                <a:cubicBezTo>
                  <a:pt x="1159" y="1040"/>
                  <a:pt x="1154" y="1034"/>
                  <a:pt x="1148" y="1032"/>
                </a:cubicBezTo>
                <a:lnTo>
                  <a:pt x="1114" y="1006"/>
                </a:lnTo>
                <a:lnTo>
                  <a:pt x="1154" y="995"/>
                </a:lnTo>
                <a:cubicBezTo>
                  <a:pt x="1199" y="984"/>
                  <a:pt x="1236" y="958"/>
                  <a:pt x="1255" y="942"/>
                </a:cubicBezTo>
                <a:cubicBezTo>
                  <a:pt x="1236" y="925"/>
                  <a:pt x="1196" y="900"/>
                  <a:pt x="1154" y="889"/>
                </a:cubicBezTo>
                <a:cubicBezTo>
                  <a:pt x="1137" y="883"/>
                  <a:pt x="1123" y="883"/>
                  <a:pt x="1109" y="883"/>
                </a:cubicBezTo>
                <a:cubicBezTo>
                  <a:pt x="1044" y="883"/>
                  <a:pt x="985" y="923"/>
                  <a:pt x="959" y="945"/>
                </a:cubicBezTo>
                <a:cubicBezTo>
                  <a:pt x="985" y="975"/>
                  <a:pt x="1033" y="1043"/>
                  <a:pt x="1033" y="1122"/>
                </a:cubicBezTo>
                <a:cubicBezTo>
                  <a:pt x="1033" y="1139"/>
                  <a:pt x="1030" y="1156"/>
                  <a:pt x="1024" y="1178"/>
                </a:cubicBezTo>
                <a:cubicBezTo>
                  <a:pt x="1004" y="1257"/>
                  <a:pt x="945" y="1317"/>
                  <a:pt x="942" y="1319"/>
                </a:cubicBezTo>
                <a:lnTo>
                  <a:pt x="937" y="1328"/>
                </a:lnTo>
                <a:lnTo>
                  <a:pt x="922" y="1314"/>
                </a:lnTo>
                <a:cubicBezTo>
                  <a:pt x="920" y="1311"/>
                  <a:pt x="880" y="1271"/>
                  <a:pt x="855" y="1209"/>
                </a:cubicBezTo>
                <a:cubicBezTo>
                  <a:pt x="841" y="1223"/>
                  <a:pt x="824" y="1235"/>
                  <a:pt x="804" y="1246"/>
                </a:cubicBezTo>
                <a:cubicBezTo>
                  <a:pt x="714" y="1297"/>
                  <a:pt x="612" y="1300"/>
                  <a:pt x="601" y="1300"/>
                </a:cubicBezTo>
                <a:lnTo>
                  <a:pt x="578" y="1300"/>
                </a:lnTo>
                <a:lnTo>
                  <a:pt x="578" y="1277"/>
                </a:lnTo>
                <a:cubicBezTo>
                  <a:pt x="578" y="1274"/>
                  <a:pt x="578" y="1190"/>
                  <a:pt x="615" y="1108"/>
                </a:cubicBezTo>
                <a:cubicBezTo>
                  <a:pt x="587" y="1108"/>
                  <a:pt x="556" y="1102"/>
                  <a:pt x="525" y="1094"/>
                </a:cubicBezTo>
                <a:cubicBezTo>
                  <a:pt x="386" y="1057"/>
                  <a:pt x="288" y="958"/>
                  <a:pt x="285" y="954"/>
                </a:cubicBezTo>
                <a:lnTo>
                  <a:pt x="271" y="940"/>
                </a:lnTo>
                <a:lnTo>
                  <a:pt x="285" y="925"/>
                </a:lnTo>
                <a:cubicBezTo>
                  <a:pt x="288" y="923"/>
                  <a:pt x="369" y="838"/>
                  <a:pt x="488" y="796"/>
                </a:cubicBezTo>
                <a:lnTo>
                  <a:pt x="485" y="793"/>
                </a:lnTo>
                <a:cubicBezTo>
                  <a:pt x="468" y="776"/>
                  <a:pt x="454" y="759"/>
                  <a:pt x="440" y="739"/>
                </a:cubicBezTo>
                <a:cubicBezTo>
                  <a:pt x="231" y="745"/>
                  <a:pt x="53" y="892"/>
                  <a:pt x="0" y="940"/>
                </a:cubicBezTo>
                <a:cubicBezTo>
                  <a:pt x="53" y="987"/>
                  <a:pt x="237" y="1139"/>
                  <a:pt x="448" y="1139"/>
                </a:cubicBezTo>
                <a:lnTo>
                  <a:pt x="488" y="1142"/>
                </a:lnTo>
                <a:close/>
                <a:moveTo>
                  <a:pt x="1518" y="1520"/>
                </a:moveTo>
                <a:cubicBezTo>
                  <a:pt x="1515" y="1463"/>
                  <a:pt x="1498" y="1302"/>
                  <a:pt x="1411" y="1176"/>
                </a:cubicBezTo>
                <a:cubicBezTo>
                  <a:pt x="1397" y="1153"/>
                  <a:pt x="1380" y="1133"/>
                  <a:pt x="1363" y="1119"/>
                </a:cubicBezTo>
                <a:cubicBezTo>
                  <a:pt x="1354" y="1111"/>
                  <a:pt x="1343" y="1102"/>
                  <a:pt x="1334" y="1094"/>
                </a:cubicBezTo>
                <a:lnTo>
                  <a:pt x="1303" y="1068"/>
                </a:lnTo>
                <a:lnTo>
                  <a:pt x="1343" y="1057"/>
                </a:lnTo>
                <a:cubicBezTo>
                  <a:pt x="1439" y="1032"/>
                  <a:pt x="1515" y="972"/>
                  <a:pt x="1546" y="945"/>
                </a:cubicBezTo>
                <a:cubicBezTo>
                  <a:pt x="1515" y="917"/>
                  <a:pt x="1436" y="858"/>
                  <a:pt x="1343" y="832"/>
                </a:cubicBezTo>
                <a:cubicBezTo>
                  <a:pt x="1303" y="821"/>
                  <a:pt x="1267" y="818"/>
                  <a:pt x="1230" y="821"/>
                </a:cubicBezTo>
                <a:lnTo>
                  <a:pt x="1188" y="824"/>
                </a:lnTo>
                <a:lnTo>
                  <a:pt x="1207" y="787"/>
                </a:lnTo>
                <a:cubicBezTo>
                  <a:pt x="1241" y="728"/>
                  <a:pt x="1253" y="660"/>
                  <a:pt x="1255" y="626"/>
                </a:cubicBezTo>
                <a:cubicBezTo>
                  <a:pt x="1222" y="629"/>
                  <a:pt x="1154" y="638"/>
                  <a:pt x="1095" y="674"/>
                </a:cubicBezTo>
                <a:cubicBezTo>
                  <a:pt x="1075" y="686"/>
                  <a:pt x="1058" y="697"/>
                  <a:pt x="1044" y="711"/>
                </a:cubicBezTo>
                <a:cubicBezTo>
                  <a:pt x="1038" y="717"/>
                  <a:pt x="1033" y="722"/>
                  <a:pt x="1030" y="728"/>
                </a:cubicBezTo>
                <a:lnTo>
                  <a:pt x="1004" y="762"/>
                </a:lnTo>
                <a:lnTo>
                  <a:pt x="993" y="717"/>
                </a:lnTo>
                <a:cubicBezTo>
                  <a:pt x="982" y="672"/>
                  <a:pt x="956" y="635"/>
                  <a:pt x="939" y="615"/>
                </a:cubicBezTo>
                <a:cubicBezTo>
                  <a:pt x="922" y="635"/>
                  <a:pt x="897" y="674"/>
                  <a:pt x="886" y="717"/>
                </a:cubicBezTo>
                <a:cubicBezTo>
                  <a:pt x="880" y="734"/>
                  <a:pt x="880" y="748"/>
                  <a:pt x="880" y="762"/>
                </a:cubicBezTo>
                <a:cubicBezTo>
                  <a:pt x="880" y="827"/>
                  <a:pt x="920" y="886"/>
                  <a:pt x="942" y="911"/>
                </a:cubicBezTo>
                <a:cubicBezTo>
                  <a:pt x="973" y="886"/>
                  <a:pt x="1041" y="838"/>
                  <a:pt x="1120" y="838"/>
                </a:cubicBezTo>
                <a:cubicBezTo>
                  <a:pt x="1137" y="838"/>
                  <a:pt x="1154" y="841"/>
                  <a:pt x="1176" y="846"/>
                </a:cubicBezTo>
                <a:cubicBezTo>
                  <a:pt x="1255" y="866"/>
                  <a:pt x="1315" y="925"/>
                  <a:pt x="1318" y="928"/>
                </a:cubicBezTo>
                <a:lnTo>
                  <a:pt x="1332" y="942"/>
                </a:lnTo>
                <a:lnTo>
                  <a:pt x="1312" y="957"/>
                </a:lnTo>
                <a:cubicBezTo>
                  <a:pt x="1309" y="958"/>
                  <a:pt x="1270" y="998"/>
                  <a:pt x="1207" y="1023"/>
                </a:cubicBezTo>
                <a:cubicBezTo>
                  <a:pt x="1222" y="1037"/>
                  <a:pt x="1233" y="1054"/>
                  <a:pt x="1244" y="1074"/>
                </a:cubicBezTo>
                <a:cubicBezTo>
                  <a:pt x="1298" y="1167"/>
                  <a:pt x="1298" y="1274"/>
                  <a:pt x="1298" y="1277"/>
                </a:cubicBezTo>
                <a:lnTo>
                  <a:pt x="1298" y="1297"/>
                </a:lnTo>
                <a:lnTo>
                  <a:pt x="1278" y="1297"/>
                </a:lnTo>
                <a:cubicBezTo>
                  <a:pt x="1267" y="1297"/>
                  <a:pt x="1188" y="1297"/>
                  <a:pt x="1109" y="1260"/>
                </a:cubicBezTo>
                <a:cubicBezTo>
                  <a:pt x="1109" y="1288"/>
                  <a:pt x="1103" y="1319"/>
                  <a:pt x="1095" y="1350"/>
                </a:cubicBezTo>
                <a:cubicBezTo>
                  <a:pt x="1058" y="1489"/>
                  <a:pt x="959" y="1587"/>
                  <a:pt x="954" y="1590"/>
                </a:cubicBezTo>
                <a:lnTo>
                  <a:pt x="937" y="1607"/>
                </a:lnTo>
                <a:lnTo>
                  <a:pt x="922" y="1593"/>
                </a:lnTo>
                <a:cubicBezTo>
                  <a:pt x="920" y="1590"/>
                  <a:pt x="835" y="1508"/>
                  <a:pt x="793" y="1390"/>
                </a:cubicBezTo>
                <a:lnTo>
                  <a:pt x="790" y="1393"/>
                </a:lnTo>
                <a:cubicBezTo>
                  <a:pt x="773" y="1410"/>
                  <a:pt x="756" y="1424"/>
                  <a:pt x="736" y="1438"/>
                </a:cubicBezTo>
                <a:cubicBezTo>
                  <a:pt x="742" y="1647"/>
                  <a:pt x="889" y="1824"/>
                  <a:pt x="937" y="1878"/>
                </a:cubicBezTo>
                <a:cubicBezTo>
                  <a:pt x="985" y="1824"/>
                  <a:pt x="1137" y="1641"/>
                  <a:pt x="1137" y="1429"/>
                </a:cubicBezTo>
                <a:lnTo>
                  <a:pt x="1137" y="1390"/>
                </a:lnTo>
                <a:lnTo>
                  <a:pt x="1171" y="1412"/>
                </a:lnTo>
                <a:cubicBezTo>
                  <a:pt x="1301" y="1500"/>
                  <a:pt x="1461" y="1517"/>
                  <a:pt x="1518" y="1520"/>
                </a:cubicBezTo>
                <a:close/>
                <a:moveTo>
                  <a:pt x="1385" y="739"/>
                </a:moveTo>
                <a:lnTo>
                  <a:pt x="1408" y="705"/>
                </a:lnTo>
                <a:cubicBezTo>
                  <a:pt x="1498" y="579"/>
                  <a:pt x="1512" y="418"/>
                  <a:pt x="1515" y="361"/>
                </a:cubicBezTo>
                <a:cubicBezTo>
                  <a:pt x="1456" y="364"/>
                  <a:pt x="1298" y="381"/>
                  <a:pt x="1171" y="468"/>
                </a:cubicBezTo>
                <a:cubicBezTo>
                  <a:pt x="1148" y="483"/>
                  <a:pt x="1131" y="500"/>
                  <a:pt x="1114" y="516"/>
                </a:cubicBezTo>
                <a:cubicBezTo>
                  <a:pt x="1106" y="525"/>
                  <a:pt x="1097" y="536"/>
                  <a:pt x="1089" y="545"/>
                </a:cubicBezTo>
                <a:lnTo>
                  <a:pt x="1064" y="576"/>
                </a:lnTo>
                <a:lnTo>
                  <a:pt x="1052" y="536"/>
                </a:lnTo>
                <a:cubicBezTo>
                  <a:pt x="1027" y="440"/>
                  <a:pt x="968" y="364"/>
                  <a:pt x="939" y="333"/>
                </a:cubicBezTo>
                <a:cubicBezTo>
                  <a:pt x="911" y="364"/>
                  <a:pt x="852" y="443"/>
                  <a:pt x="827" y="536"/>
                </a:cubicBezTo>
                <a:cubicBezTo>
                  <a:pt x="818" y="564"/>
                  <a:pt x="815" y="593"/>
                  <a:pt x="815" y="621"/>
                </a:cubicBezTo>
                <a:cubicBezTo>
                  <a:pt x="815" y="629"/>
                  <a:pt x="815" y="641"/>
                  <a:pt x="818" y="649"/>
                </a:cubicBezTo>
                <a:lnTo>
                  <a:pt x="821" y="691"/>
                </a:lnTo>
                <a:lnTo>
                  <a:pt x="784" y="672"/>
                </a:lnTo>
                <a:cubicBezTo>
                  <a:pt x="725" y="638"/>
                  <a:pt x="657" y="626"/>
                  <a:pt x="623" y="624"/>
                </a:cubicBezTo>
                <a:cubicBezTo>
                  <a:pt x="626" y="657"/>
                  <a:pt x="635" y="725"/>
                  <a:pt x="671" y="784"/>
                </a:cubicBezTo>
                <a:cubicBezTo>
                  <a:pt x="683" y="804"/>
                  <a:pt x="694" y="821"/>
                  <a:pt x="708" y="835"/>
                </a:cubicBezTo>
                <a:cubicBezTo>
                  <a:pt x="714" y="841"/>
                  <a:pt x="719" y="846"/>
                  <a:pt x="725" y="849"/>
                </a:cubicBezTo>
                <a:lnTo>
                  <a:pt x="759" y="875"/>
                </a:lnTo>
                <a:lnTo>
                  <a:pt x="719" y="886"/>
                </a:lnTo>
                <a:cubicBezTo>
                  <a:pt x="674" y="897"/>
                  <a:pt x="637" y="923"/>
                  <a:pt x="618" y="940"/>
                </a:cubicBezTo>
                <a:cubicBezTo>
                  <a:pt x="637" y="957"/>
                  <a:pt x="677" y="981"/>
                  <a:pt x="719" y="992"/>
                </a:cubicBezTo>
                <a:cubicBezTo>
                  <a:pt x="736" y="998"/>
                  <a:pt x="750" y="998"/>
                  <a:pt x="764" y="998"/>
                </a:cubicBezTo>
                <a:cubicBezTo>
                  <a:pt x="829" y="998"/>
                  <a:pt x="889" y="958"/>
                  <a:pt x="914" y="937"/>
                </a:cubicBezTo>
                <a:cubicBezTo>
                  <a:pt x="889" y="906"/>
                  <a:pt x="841" y="838"/>
                  <a:pt x="841" y="759"/>
                </a:cubicBezTo>
                <a:cubicBezTo>
                  <a:pt x="841" y="742"/>
                  <a:pt x="843" y="725"/>
                  <a:pt x="849" y="703"/>
                </a:cubicBezTo>
                <a:cubicBezTo>
                  <a:pt x="869" y="624"/>
                  <a:pt x="928" y="564"/>
                  <a:pt x="931" y="562"/>
                </a:cubicBezTo>
                <a:lnTo>
                  <a:pt x="945" y="547"/>
                </a:lnTo>
                <a:lnTo>
                  <a:pt x="959" y="562"/>
                </a:lnTo>
                <a:cubicBezTo>
                  <a:pt x="962" y="564"/>
                  <a:pt x="1001" y="604"/>
                  <a:pt x="1027" y="666"/>
                </a:cubicBezTo>
                <a:cubicBezTo>
                  <a:pt x="1041" y="652"/>
                  <a:pt x="1058" y="641"/>
                  <a:pt x="1078" y="629"/>
                </a:cubicBezTo>
                <a:cubicBezTo>
                  <a:pt x="1168" y="579"/>
                  <a:pt x="1270" y="576"/>
                  <a:pt x="1281" y="576"/>
                </a:cubicBezTo>
                <a:lnTo>
                  <a:pt x="1303" y="576"/>
                </a:lnTo>
                <a:lnTo>
                  <a:pt x="1303" y="598"/>
                </a:lnTo>
                <a:cubicBezTo>
                  <a:pt x="1303" y="601"/>
                  <a:pt x="1303" y="686"/>
                  <a:pt x="1267" y="768"/>
                </a:cubicBezTo>
                <a:cubicBezTo>
                  <a:pt x="1295" y="768"/>
                  <a:pt x="1326" y="773"/>
                  <a:pt x="1357" y="782"/>
                </a:cubicBezTo>
                <a:cubicBezTo>
                  <a:pt x="1495" y="818"/>
                  <a:pt x="1594" y="917"/>
                  <a:pt x="1597" y="923"/>
                </a:cubicBezTo>
                <a:lnTo>
                  <a:pt x="1611" y="937"/>
                </a:lnTo>
                <a:lnTo>
                  <a:pt x="1591" y="957"/>
                </a:lnTo>
                <a:cubicBezTo>
                  <a:pt x="1588" y="958"/>
                  <a:pt x="1507" y="1043"/>
                  <a:pt x="1388" y="1085"/>
                </a:cubicBezTo>
                <a:lnTo>
                  <a:pt x="1391" y="1088"/>
                </a:lnTo>
                <a:cubicBezTo>
                  <a:pt x="1408" y="1105"/>
                  <a:pt x="1422" y="1122"/>
                  <a:pt x="1436" y="1142"/>
                </a:cubicBezTo>
                <a:cubicBezTo>
                  <a:pt x="1645" y="1136"/>
                  <a:pt x="1823" y="989"/>
                  <a:pt x="1876" y="942"/>
                </a:cubicBezTo>
                <a:cubicBezTo>
                  <a:pt x="1823" y="894"/>
                  <a:pt x="1639" y="742"/>
                  <a:pt x="1428" y="742"/>
                </a:cubicBezTo>
                <a:lnTo>
                  <a:pt x="1385" y="739"/>
                </a:lnTo>
                <a:close/>
                <a:moveTo>
                  <a:pt x="5752" y="604"/>
                </a:moveTo>
                <a:lnTo>
                  <a:pt x="5518" y="54"/>
                </a:lnTo>
                <a:lnTo>
                  <a:pt x="5487" y="62"/>
                </a:lnTo>
                <a:cubicBezTo>
                  <a:pt x="5479" y="79"/>
                  <a:pt x="5470" y="99"/>
                  <a:pt x="5462" y="119"/>
                </a:cubicBezTo>
                <a:lnTo>
                  <a:pt x="5244" y="601"/>
                </a:lnTo>
                <a:cubicBezTo>
                  <a:pt x="5219" y="657"/>
                  <a:pt x="5213" y="666"/>
                  <a:pt x="5174" y="672"/>
                </a:cubicBezTo>
                <a:lnTo>
                  <a:pt x="5154" y="674"/>
                </a:lnTo>
                <a:lnTo>
                  <a:pt x="5154" y="694"/>
                </a:lnTo>
                <a:lnTo>
                  <a:pt x="5374" y="694"/>
                </a:lnTo>
                <a:lnTo>
                  <a:pt x="5374" y="674"/>
                </a:lnTo>
                <a:lnTo>
                  <a:pt x="5312" y="666"/>
                </a:lnTo>
                <a:cubicBezTo>
                  <a:pt x="5301" y="666"/>
                  <a:pt x="5287" y="663"/>
                  <a:pt x="5287" y="643"/>
                </a:cubicBezTo>
                <a:cubicBezTo>
                  <a:pt x="5287" y="635"/>
                  <a:pt x="5295" y="610"/>
                  <a:pt x="5307" y="579"/>
                </a:cubicBezTo>
                <a:lnTo>
                  <a:pt x="5360" y="446"/>
                </a:lnTo>
                <a:cubicBezTo>
                  <a:pt x="5397" y="440"/>
                  <a:pt x="5434" y="437"/>
                  <a:pt x="5470" y="437"/>
                </a:cubicBezTo>
                <a:cubicBezTo>
                  <a:pt x="5510" y="437"/>
                  <a:pt x="5546" y="440"/>
                  <a:pt x="5586" y="446"/>
                </a:cubicBezTo>
                <a:lnTo>
                  <a:pt x="5659" y="626"/>
                </a:lnTo>
                <a:cubicBezTo>
                  <a:pt x="5662" y="632"/>
                  <a:pt x="5665" y="641"/>
                  <a:pt x="5665" y="646"/>
                </a:cubicBezTo>
                <a:cubicBezTo>
                  <a:pt x="5665" y="657"/>
                  <a:pt x="5651" y="660"/>
                  <a:pt x="5631" y="663"/>
                </a:cubicBezTo>
                <a:lnTo>
                  <a:pt x="5583" y="672"/>
                </a:lnTo>
                <a:lnTo>
                  <a:pt x="5583" y="691"/>
                </a:lnTo>
                <a:lnTo>
                  <a:pt x="5843" y="691"/>
                </a:lnTo>
                <a:lnTo>
                  <a:pt x="5843" y="674"/>
                </a:lnTo>
                <a:lnTo>
                  <a:pt x="5800" y="669"/>
                </a:lnTo>
                <a:cubicBezTo>
                  <a:pt x="5781" y="663"/>
                  <a:pt x="5769" y="643"/>
                  <a:pt x="5752" y="604"/>
                </a:cubicBezTo>
                <a:close/>
                <a:moveTo>
                  <a:pt x="5470" y="409"/>
                </a:moveTo>
                <a:cubicBezTo>
                  <a:pt x="5439" y="409"/>
                  <a:pt x="5405" y="412"/>
                  <a:pt x="5374" y="415"/>
                </a:cubicBezTo>
                <a:lnTo>
                  <a:pt x="5473" y="184"/>
                </a:lnTo>
                <a:lnTo>
                  <a:pt x="5569" y="415"/>
                </a:lnTo>
                <a:cubicBezTo>
                  <a:pt x="5538" y="409"/>
                  <a:pt x="5504" y="409"/>
                  <a:pt x="5470" y="409"/>
                </a:cubicBezTo>
                <a:close/>
                <a:moveTo>
                  <a:pt x="4652" y="220"/>
                </a:moveTo>
                <a:cubicBezTo>
                  <a:pt x="4674" y="110"/>
                  <a:pt x="4677" y="96"/>
                  <a:pt x="4824" y="96"/>
                </a:cubicBezTo>
                <a:lnTo>
                  <a:pt x="4878" y="96"/>
                </a:lnTo>
                <a:lnTo>
                  <a:pt x="4878" y="550"/>
                </a:lnTo>
                <a:cubicBezTo>
                  <a:pt x="4878" y="666"/>
                  <a:pt x="4878" y="672"/>
                  <a:pt x="4821" y="674"/>
                </a:cubicBezTo>
                <a:lnTo>
                  <a:pt x="4782" y="677"/>
                </a:lnTo>
                <a:lnTo>
                  <a:pt x="4782" y="697"/>
                </a:lnTo>
                <a:lnTo>
                  <a:pt x="5072" y="697"/>
                </a:lnTo>
                <a:lnTo>
                  <a:pt x="5072" y="674"/>
                </a:lnTo>
                <a:lnTo>
                  <a:pt x="5036" y="672"/>
                </a:lnTo>
                <a:cubicBezTo>
                  <a:pt x="4976" y="669"/>
                  <a:pt x="4976" y="663"/>
                  <a:pt x="4976" y="547"/>
                </a:cubicBezTo>
                <a:lnTo>
                  <a:pt x="4976" y="93"/>
                </a:lnTo>
                <a:lnTo>
                  <a:pt x="5030" y="93"/>
                </a:lnTo>
                <a:cubicBezTo>
                  <a:pt x="5177" y="93"/>
                  <a:pt x="5180" y="107"/>
                  <a:pt x="5202" y="217"/>
                </a:cubicBezTo>
                <a:lnTo>
                  <a:pt x="5228" y="217"/>
                </a:lnTo>
                <a:cubicBezTo>
                  <a:pt x="5228" y="215"/>
                  <a:pt x="5230" y="189"/>
                  <a:pt x="5230" y="175"/>
                </a:cubicBezTo>
                <a:cubicBezTo>
                  <a:pt x="5230" y="130"/>
                  <a:pt x="5222" y="88"/>
                  <a:pt x="5219" y="65"/>
                </a:cubicBezTo>
                <a:lnTo>
                  <a:pt x="4635" y="65"/>
                </a:lnTo>
                <a:cubicBezTo>
                  <a:pt x="4632" y="85"/>
                  <a:pt x="4624" y="130"/>
                  <a:pt x="4624" y="175"/>
                </a:cubicBezTo>
                <a:cubicBezTo>
                  <a:pt x="4624" y="186"/>
                  <a:pt x="4626" y="212"/>
                  <a:pt x="4626" y="217"/>
                </a:cubicBezTo>
                <a:lnTo>
                  <a:pt x="4652" y="217"/>
                </a:lnTo>
                <a:lnTo>
                  <a:pt x="4652" y="220"/>
                </a:lnTo>
                <a:close/>
                <a:moveTo>
                  <a:pt x="3456" y="54"/>
                </a:moveTo>
                <a:cubicBezTo>
                  <a:pt x="3253" y="54"/>
                  <a:pt x="3078" y="181"/>
                  <a:pt x="3078" y="387"/>
                </a:cubicBezTo>
                <a:cubicBezTo>
                  <a:pt x="3078" y="593"/>
                  <a:pt x="3228" y="711"/>
                  <a:pt x="3437" y="711"/>
                </a:cubicBezTo>
                <a:cubicBezTo>
                  <a:pt x="3643" y="711"/>
                  <a:pt x="3811" y="587"/>
                  <a:pt x="3811" y="378"/>
                </a:cubicBezTo>
                <a:cubicBezTo>
                  <a:pt x="3811" y="164"/>
                  <a:pt x="3650" y="54"/>
                  <a:pt x="3456" y="54"/>
                </a:cubicBezTo>
                <a:close/>
                <a:moveTo>
                  <a:pt x="3456" y="677"/>
                </a:moveTo>
                <a:cubicBezTo>
                  <a:pt x="3298" y="677"/>
                  <a:pt x="3188" y="562"/>
                  <a:pt x="3188" y="367"/>
                </a:cubicBezTo>
                <a:cubicBezTo>
                  <a:pt x="3188" y="203"/>
                  <a:pt x="3281" y="82"/>
                  <a:pt x="3437" y="82"/>
                </a:cubicBezTo>
                <a:cubicBezTo>
                  <a:pt x="3600" y="82"/>
                  <a:pt x="3698" y="217"/>
                  <a:pt x="3698" y="398"/>
                </a:cubicBezTo>
                <a:cubicBezTo>
                  <a:pt x="3701" y="539"/>
                  <a:pt x="3634" y="677"/>
                  <a:pt x="3456" y="677"/>
                </a:cubicBezTo>
                <a:close/>
                <a:moveTo>
                  <a:pt x="7251" y="669"/>
                </a:moveTo>
                <a:cubicBezTo>
                  <a:pt x="7223" y="663"/>
                  <a:pt x="7214" y="643"/>
                  <a:pt x="7197" y="604"/>
                </a:cubicBezTo>
                <a:lnTo>
                  <a:pt x="6963" y="54"/>
                </a:lnTo>
                <a:lnTo>
                  <a:pt x="6932" y="62"/>
                </a:lnTo>
                <a:cubicBezTo>
                  <a:pt x="6923" y="79"/>
                  <a:pt x="6915" y="99"/>
                  <a:pt x="6907" y="119"/>
                </a:cubicBezTo>
                <a:lnTo>
                  <a:pt x="6689" y="601"/>
                </a:lnTo>
                <a:cubicBezTo>
                  <a:pt x="6664" y="657"/>
                  <a:pt x="6658" y="666"/>
                  <a:pt x="6619" y="672"/>
                </a:cubicBezTo>
                <a:lnTo>
                  <a:pt x="6599" y="674"/>
                </a:lnTo>
                <a:lnTo>
                  <a:pt x="6599" y="694"/>
                </a:lnTo>
                <a:lnTo>
                  <a:pt x="6819" y="694"/>
                </a:lnTo>
                <a:lnTo>
                  <a:pt x="6819" y="674"/>
                </a:lnTo>
                <a:lnTo>
                  <a:pt x="6757" y="666"/>
                </a:lnTo>
                <a:cubicBezTo>
                  <a:pt x="6746" y="666"/>
                  <a:pt x="6732" y="663"/>
                  <a:pt x="6732" y="643"/>
                </a:cubicBezTo>
                <a:cubicBezTo>
                  <a:pt x="6732" y="635"/>
                  <a:pt x="6740" y="610"/>
                  <a:pt x="6751" y="579"/>
                </a:cubicBezTo>
                <a:lnTo>
                  <a:pt x="6805" y="446"/>
                </a:lnTo>
                <a:cubicBezTo>
                  <a:pt x="6842" y="440"/>
                  <a:pt x="6878" y="437"/>
                  <a:pt x="6915" y="437"/>
                </a:cubicBezTo>
                <a:cubicBezTo>
                  <a:pt x="6954" y="437"/>
                  <a:pt x="6991" y="440"/>
                  <a:pt x="7031" y="446"/>
                </a:cubicBezTo>
                <a:lnTo>
                  <a:pt x="7104" y="626"/>
                </a:lnTo>
                <a:cubicBezTo>
                  <a:pt x="7107" y="632"/>
                  <a:pt x="7110" y="641"/>
                  <a:pt x="7110" y="646"/>
                </a:cubicBezTo>
                <a:cubicBezTo>
                  <a:pt x="7110" y="657"/>
                  <a:pt x="7096" y="660"/>
                  <a:pt x="7076" y="663"/>
                </a:cubicBezTo>
                <a:lnTo>
                  <a:pt x="7028" y="672"/>
                </a:lnTo>
                <a:lnTo>
                  <a:pt x="7028" y="691"/>
                </a:lnTo>
                <a:lnTo>
                  <a:pt x="7287" y="691"/>
                </a:lnTo>
                <a:lnTo>
                  <a:pt x="7287" y="674"/>
                </a:lnTo>
                <a:lnTo>
                  <a:pt x="7251" y="669"/>
                </a:lnTo>
                <a:close/>
                <a:moveTo>
                  <a:pt x="6915" y="409"/>
                </a:moveTo>
                <a:cubicBezTo>
                  <a:pt x="6884" y="409"/>
                  <a:pt x="6850" y="412"/>
                  <a:pt x="6819" y="415"/>
                </a:cubicBezTo>
                <a:lnTo>
                  <a:pt x="6918" y="184"/>
                </a:lnTo>
                <a:lnTo>
                  <a:pt x="7014" y="415"/>
                </a:lnTo>
                <a:cubicBezTo>
                  <a:pt x="6983" y="409"/>
                  <a:pt x="6949" y="409"/>
                  <a:pt x="6915" y="409"/>
                </a:cubicBezTo>
                <a:close/>
                <a:moveTo>
                  <a:pt x="2867" y="240"/>
                </a:moveTo>
                <a:cubicBezTo>
                  <a:pt x="2867" y="302"/>
                  <a:pt x="2884" y="500"/>
                  <a:pt x="2884" y="607"/>
                </a:cubicBezTo>
                <a:cubicBezTo>
                  <a:pt x="2884" y="652"/>
                  <a:pt x="2881" y="666"/>
                  <a:pt x="2836" y="672"/>
                </a:cubicBezTo>
                <a:lnTo>
                  <a:pt x="2796" y="677"/>
                </a:lnTo>
                <a:lnTo>
                  <a:pt x="2796" y="697"/>
                </a:lnTo>
                <a:lnTo>
                  <a:pt x="3064" y="697"/>
                </a:lnTo>
                <a:lnTo>
                  <a:pt x="3064" y="674"/>
                </a:lnTo>
                <a:lnTo>
                  <a:pt x="3033" y="669"/>
                </a:lnTo>
                <a:cubicBezTo>
                  <a:pt x="3013" y="666"/>
                  <a:pt x="2999" y="660"/>
                  <a:pt x="2994" y="652"/>
                </a:cubicBezTo>
                <a:cubicBezTo>
                  <a:pt x="2985" y="638"/>
                  <a:pt x="2977" y="545"/>
                  <a:pt x="2974" y="466"/>
                </a:cubicBezTo>
                <a:lnTo>
                  <a:pt x="2965" y="302"/>
                </a:lnTo>
                <a:cubicBezTo>
                  <a:pt x="2957" y="175"/>
                  <a:pt x="2951" y="71"/>
                  <a:pt x="2951" y="62"/>
                </a:cubicBezTo>
                <a:lnTo>
                  <a:pt x="2923" y="71"/>
                </a:lnTo>
                <a:cubicBezTo>
                  <a:pt x="2903" y="119"/>
                  <a:pt x="2669" y="525"/>
                  <a:pt x="2635" y="573"/>
                </a:cubicBezTo>
                <a:cubicBezTo>
                  <a:pt x="2604" y="519"/>
                  <a:pt x="2364" y="110"/>
                  <a:pt x="2333" y="62"/>
                </a:cubicBezTo>
                <a:lnTo>
                  <a:pt x="2305" y="71"/>
                </a:lnTo>
                <a:cubicBezTo>
                  <a:pt x="2305" y="96"/>
                  <a:pt x="2297" y="201"/>
                  <a:pt x="2294" y="263"/>
                </a:cubicBezTo>
                <a:lnTo>
                  <a:pt x="2277" y="502"/>
                </a:lnTo>
                <a:cubicBezTo>
                  <a:pt x="2271" y="590"/>
                  <a:pt x="2263" y="649"/>
                  <a:pt x="2252" y="660"/>
                </a:cubicBezTo>
                <a:cubicBezTo>
                  <a:pt x="2246" y="666"/>
                  <a:pt x="2235" y="669"/>
                  <a:pt x="2218" y="672"/>
                </a:cubicBezTo>
                <a:lnTo>
                  <a:pt x="2192" y="674"/>
                </a:lnTo>
                <a:lnTo>
                  <a:pt x="2192" y="694"/>
                </a:lnTo>
                <a:lnTo>
                  <a:pt x="2410" y="694"/>
                </a:lnTo>
                <a:lnTo>
                  <a:pt x="2410" y="674"/>
                </a:lnTo>
                <a:lnTo>
                  <a:pt x="2367" y="669"/>
                </a:lnTo>
                <a:cubicBezTo>
                  <a:pt x="2319" y="663"/>
                  <a:pt x="2319" y="649"/>
                  <a:pt x="2319" y="593"/>
                </a:cubicBezTo>
                <a:cubicBezTo>
                  <a:pt x="2319" y="564"/>
                  <a:pt x="2333" y="294"/>
                  <a:pt x="2336" y="240"/>
                </a:cubicBezTo>
                <a:lnTo>
                  <a:pt x="2339" y="240"/>
                </a:lnTo>
                <a:cubicBezTo>
                  <a:pt x="2347" y="260"/>
                  <a:pt x="2356" y="277"/>
                  <a:pt x="2367" y="296"/>
                </a:cubicBezTo>
                <a:cubicBezTo>
                  <a:pt x="2441" y="423"/>
                  <a:pt x="2573" y="655"/>
                  <a:pt x="2596" y="697"/>
                </a:cubicBezTo>
                <a:lnTo>
                  <a:pt x="2624" y="686"/>
                </a:lnTo>
                <a:cubicBezTo>
                  <a:pt x="2630" y="677"/>
                  <a:pt x="2632" y="666"/>
                  <a:pt x="2638" y="655"/>
                </a:cubicBezTo>
                <a:cubicBezTo>
                  <a:pt x="2743" y="468"/>
                  <a:pt x="2847" y="279"/>
                  <a:pt x="2867" y="240"/>
                </a:cubicBezTo>
                <a:close/>
                <a:moveTo>
                  <a:pt x="4059" y="674"/>
                </a:moveTo>
                <a:lnTo>
                  <a:pt x="4023" y="672"/>
                </a:lnTo>
                <a:cubicBezTo>
                  <a:pt x="3969" y="666"/>
                  <a:pt x="3969" y="641"/>
                  <a:pt x="3969" y="536"/>
                </a:cubicBezTo>
                <a:lnTo>
                  <a:pt x="3969" y="217"/>
                </a:lnTo>
                <a:lnTo>
                  <a:pt x="4282" y="519"/>
                </a:lnTo>
                <a:cubicBezTo>
                  <a:pt x="4392" y="621"/>
                  <a:pt x="4457" y="683"/>
                  <a:pt x="4480" y="705"/>
                </a:cubicBezTo>
                <a:lnTo>
                  <a:pt x="4502" y="697"/>
                </a:lnTo>
                <a:lnTo>
                  <a:pt x="4502" y="226"/>
                </a:lnTo>
                <a:cubicBezTo>
                  <a:pt x="4502" y="124"/>
                  <a:pt x="4511" y="93"/>
                  <a:pt x="4547" y="90"/>
                </a:cubicBezTo>
                <a:lnTo>
                  <a:pt x="4584" y="88"/>
                </a:lnTo>
                <a:lnTo>
                  <a:pt x="4584" y="68"/>
                </a:lnTo>
                <a:lnTo>
                  <a:pt x="4358" y="68"/>
                </a:lnTo>
                <a:lnTo>
                  <a:pt x="4358" y="88"/>
                </a:lnTo>
                <a:lnTo>
                  <a:pt x="4395" y="90"/>
                </a:lnTo>
                <a:cubicBezTo>
                  <a:pt x="4452" y="96"/>
                  <a:pt x="4452" y="122"/>
                  <a:pt x="4452" y="226"/>
                </a:cubicBezTo>
                <a:lnTo>
                  <a:pt x="4452" y="553"/>
                </a:lnTo>
                <a:cubicBezTo>
                  <a:pt x="4339" y="452"/>
                  <a:pt x="4028" y="161"/>
                  <a:pt x="3941" y="59"/>
                </a:cubicBezTo>
                <a:lnTo>
                  <a:pt x="3915" y="68"/>
                </a:lnTo>
                <a:lnTo>
                  <a:pt x="3915" y="536"/>
                </a:lnTo>
                <a:cubicBezTo>
                  <a:pt x="3915" y="638"/>
                  <a:pt x="3907" y="669"/>
                  <a:pt x="3867" y="672"/>
                </a:cubicBezTo>
                <a:lnTo>
                  <a:pt x="3831" y="674"/>
                </a:lnTo>
                <a:lnTo>
                  <a:pt x="3831" y="694"/>
                </a:lnTo>
                <a:lnTo>
                  <a:pt x="4056" y="694"/>
                </a:lnTo>
                <a:lnTo>
                  <a:pt x="4056" y="674"/>
                </a:lnTo>
                <a:lnTo>
                  <a:pt x="4059" y="674"/>
                </a:lnTo>
                <a:close/>
                <a:moveTo>
                  <a:pt x="6105" y="674"/>
                </a:moveTo>
                <a:lnTo>
                  <a:pt x="6068" y="672"/>
                </a:lnTo>
                <a:cubicBezTo>
                  <a:pt x="6015" y="666"/>
                  <a:pt x="6015" y="641"/>
                  <a:pt x="6015" y="536"/>
                </a:cubicBezTo>
                <a:lnTo>
                  <a:pt x="6015" y="217"/>
                </a:lnTo>
                <a:lnTo>
                  <a:pt x="6328" y="519"/>
                </a:lnTo>
                <a:cubicBezTo>
                  <a:pt x="6438" y="621"/>
                  <a:pt x="6503" y="683"/>
                  <a:pt x="6526" y="705"/>
                </a:cubicBezTo>
                <a:lnTo>
                  <a:pt x="6548" y="697"/>
                </a:lnTo>
                <a:lnTo>
                  <a:pt x="6548" y="226"/>
                </a:lnTo>
                <a:cubicBezTo>
                  <a:pt x="6548" y="124"/>
                  <a:pt x="6557" y="93"/>
                  <a:pt x="6593" y="90"/>
                </a:cubicBezTo>
                <a:lnTo>
                  <a:pt x="6630" y="88"/>
                </a:lnTo>
                <a:lnTo>
                  <a:pt x="6630" y="68"/>
                </a:lnTo>
                <a:lnTo>
                  <a:pt x="6404" y="68"/>
                </a:lnTo>
                <a:lnTo>
                  <a:pt x="6404" y="88"/>
                </a:lnTo>
                <a:lnTo>
                  <a:pt x="6441" y="90"/>
                </a:lnTo>
                <a:cubicBezTo>
                  <a:pt x="6497" y="96"/>
                  <a:pt x="6497" y="122"/>
                  <a:pt x="6497" y="226"/>
                </a:cubicBezTo>
                <a:lnTo>
                  <a:pt x="6497" y="553"/>
                </a:lnTo>
                <a:cubicBezTo>
                  <a:pt x="6384" y="452"/>
                  <a:pt x="6074" y="161"/>
                  <a:pt x="5987" y="59"/>
                </a:cubicBezTo>
                <a:lnTo>
                  <a:pt x="5961" y="68"/>
                </a:lnTo>
                <a:lnTo>
                  <a:pt x="5961" y="536"/>
                </a:lnTo>
                <a:cubicBezTo>
                  <a:pt x="5961" y="638"/>
                  <a:pt x="5953" y="669"/>
                  <a:pt x="5913" y="672"/>
                </a:cubicBezTo>
                <a:lnTo>
                  <a:pt x="5877" y="674"/>
                </a:lnTo>
                <a:lnTo>
                  <a:pt x="5877" y="694"/>
                </a:lnTo>
                <a:lnTo>
                  <a:pt x="6102" y="694"/>
                </a:lnTo>
                <a:lnTo>
                  <a:pt x="6102" y="674"/>
                </a:lnTo>
                <a:lnTo>
                  <a:pt x="6105" y="674"/>
                </a:lnTo>
                <a:close/>
                <a:moveTo>
                  <a:pt x="6184" y="1235"/>
                </a:moveTo>
                <a:lnTo>
                  <a:pt x="6063" y="948"/>
                </a:lnTo>
                <a:lnTo>
                  <a:pt x="6046" y="954"/>
                </a:lnTo>
                <a:cubicBezTo>
                  <a:pt x="6040" y="961"/>
                  <a:pt x="6037" y="972"/>
                  <a:pt x="6032" y="981"/>
                </a:cubicBezTo>
                <a:lnTo>
                  <a:pt x="5919" y="1232"/>
                </a:lnTo>
                <a:cubicBezTo>
                  <a:pt x="5905" y="1260"/>
                  <a:pt x="5902" y="1266"/>
                  <a:pt x="5882" y="1269"/>
                </a:cubicBezTo>
                <a:lnTo>
                  <a:pt x="5871" y="1271"/>
                </a:lnTo>
                <a:lnTo>
                  <a:pt x="5871" y="1283"/>
                </a:lnTo>
                <a:lnTo>
                  <a:pt x="5987" y="1283"/>
                </a:lnTo>
                <a:lnTo>
                  <a:pt x="5987" y="1271"/>
                </a:lnTo>
                <a:lnTo>
                  <a:pt x="5953" y="1269"/>
                </a:lnTo>
                <a:cubicBezTo>
                  <a:pt x="5947" y="1269"/>
                  <a:pt x="5939" y="1266"/>
                  <a:pt x="5939" y="1257"/>
                </a:cubicBezTo>
                <a:cubicBezTo>
                  <a:pt x="5939" y="1255"/>
                  <a:pt x="5944" y="1240"/>
                  <a:pt x="5950" y="1223"/>
                </a:cubicBezTo>
                <a:lnTo>
                  <a:pt x="5978" y="1156"/>
                </a:lnTo>
                <a:cubicBezTo>
                  <a:pt x="5998" y="1153"/>
                  <a:pt x="6018" y="1150"/>
                  <a:pt x="6035" y="1150"/>
                </a:cubicBezTo>
                <a:cubicBezTo>
                  <a:pt x="6054" y="1150"/>
                  <a:pt x="6074" y="1153"/>
                  <a:pt x="6094" y="1156"/>
                </a:cubicBezTo>
                <a:lnTo>
                  <a:pt x="6133" y="1249"/>
                </a:lnTo>
                <a:cubicBezTo>
                  <a:pt x="6133" y="1252"/>
                  <a:pt x="6136" y="1255"/>
                  <a:pt x="6136" y="1260"/>
                </a:cubicBezTo>
                <a:cubicBezTo>
                  <a:pt x="6136" y="1266"/>
                  <a:pt x="6128" y="1269"/>
                  <a:pt x="6119" y="1269"/>
                </a:cubicBezTo>
                <a:lnTo>
                  <a:pt x="6094" y="1271"/>
                </a:lnTo>
                <a:lnTo>
                  <a:pt x="6094" y="1283"/>
                </a:lnTo>
                <a:lnTo>
                  <a:pt x="6229" y="1283"/>
                </a:lnTo>
                <a:lnTo>
                  <a:pt x="6229" y="1271"/>
                </a:lnTo>
                <a:lnTo>
                  <a:pt x="6207" y="1269"/>
                </a:lnTo>
                <a:cubicBezTo>
                  <a:pt x="6198" y="1266"/>
                  <a:pt x="6193" y="1255"/>
                  <a:pt x="6184" y="1235"/>
                </a:cubicBezTo>
                <a:close/>
                <a:moveTo>
                  <a:pt x="6037" y="1133"/>
                </a:moveTo>
                <a:cubicBezTo>
                  <a:pt x="6020" y="1133"/>
                  <a:pt x="6004" y="1136"/>
                  <a:pt x="5987" y="1136"/>
                </a:cubicBezTo>
                <a:lnTo>
                  <a:pt x="6037" y="1015"/>
                </a:lnTo>
                <a:lnTo>
                  <a:pt x="6088" y="1136"/>
                </a:lnTo>
                <a:cubicBezTo>
                  <a:pt x="6071" y="1133"/>
                  <a:pt x="6054" y="1133"/>
                  <a:pt x="6037" y="1133"/>
                </a:cubicBezTo>
                <a:close/>
                <a:moveTo>
                  <a:pt x="2960" y="1269"/>
                </a:moveTo>
                <a:cubicBezTo>
                  <a:pt x="2940" y="1269"/>
                  <a:pt x="2920" y="1266"/>
                  <a:pt x="2901" y="1263"/>
                </a:cubicBezTo>
                <a:lnTo>
                  <a:pt x="2901" y="1119"/>
                </a:lnTo>
                <a:lnTo>
                  <a:pt x="2949" y="1119"/>
                </a:lnTo>
                <a:cubicBezTo>
                  <a:pt x="2991" y="1119"/>
                  <a:pt x="3002" y="1119"/>
                  <a:pt x="3005" y="1139"/>
                </a:cubicBezTo>
                <a:lnTo>
                  <a:pt x="3008" y="1156"/>
                </a:lnTo>
                <a:lnTo>
                  <a:pt x="3022" y="1156"/>
                </a:lnTo>
                <a:lnTo>
                  <a:pt x="3022" y="1068"/>
                </a:lnTo>
                <a:lnTo>
                  <a:pt x="3008" y="1068"/>
                </a:lnTo>
                <a:lnTo>
                  <a:pt x="3005" y="1085"/>
                </a:lnTo>
                <a:cubicBezTo>
                  <a:pt x="3002" y="1105"/>
                  <a:pt x="2991" y="1105"/>
                  <a:pt x="2949" y="1105"/>
                </a:cubicBezTo>
                <a:lnTo>
                  <a:pt x="2901" y="1105"/>
                </a:lnTo>
                <a:lnTo>
                  <a:pt x="2901" y="970"/>
                </a:lnTo>
                <a:lnTo>
                  <a:pt x="2946" y="970"/>
                </a:lnTo>
                <a:cubicBezTo>
                  <a:pt x="3022" y="970"/>
                  <a:pt x="3025" y="978"/>
                  <a:pt x="3036" y="1029"/>
                </a:cubicBezTo>
                <a:lnTo>
                  <a:pt x="3050" y="1026"/>
                </a:lnTo>
                <a:lnTo>
                  <a:pt x="3050" y="1006"/>
                </a:lnTo>
                <a:cubicBezTo>
                  <a:pt x="3050" y="984"/>
                  <a:pt x="3047" y="964"/>
                  <a:pt x="3044" y="954"/>
                </a:cubicBezTo>
                <a:lnTo>
                  <a:pt x="2810" y="954"/>
                </a:lnTo>
                <a:lnTo>
                  <a:pt x="2810" y="964"/>
                </a:lnTo>
                <a:lnTo>
                  <a:pt x="2830" y="967"/>
                </a:lnTo>
                <a:cubicBezTo>
                  <a:pt x="2853" y="970"/>
                  <a:pt x="2853" y="972"/>
                  <a:pt x="2853" y="1032"/>
                </a:cubicBezTo>
                <a:lnTo>
                  <a:pt x="2853" y="1204"/>
                </a:lnTo>
                <a:cubicBezTo>
                  <a:pt x="2853" y="1263"/>
                  <a:pt x="2853" y="1266"/>
                  <a:pt x="2830" y="1269"/>
                </a:cubicBezTo>
                <a:lnTo>
                  <a:pt x="2810" y="1271"/>
                </a:lnTo>
                <a:lnTo>
                  <a:pt x="2810" y="1283"/>
                </a:lnTo>
                <a:lnTo>
                  <a:pt x="3061" y="1283"/>
                </a:lnTo>
                <a:cubicBezTo>
                  <a:pt x="3070" y="1255"/>
                  <a:pt x="3078" y="1232"/>
                  <a:pt x="3078" y="1201"/>
                </a:cubicBezTo>
                <a:lnTo>
                  <a:pt x="3064" y="1198"/>
                </a:lnTo>
                <a:cubicBezTo>
                  <a:pt x="3050" y="1238"/>
                  <a:pt x="3044" y="1269"/>
                  <a:pt x="2960" y="1269"/>
                </a:cubicBezTo>
                <a:close/>
                <a:moveTo>
                  <a:pt x="2452" y="967"/>
                </a:moveTo>
                <a:lnTo>
                  <a:pt x="2472" y="970"/>
                </a:lnTo>
                <a:cubicBezTo>
                  <a:pt x="2494" y="972"/>
                  <a:pt x="2494" y="975"/>
                  <a:pt x="2494" y="1034"/>
                </a:cubicBezTo>
                <a:lnTo>
                  <a:pt x="2494" y="1105"/>
                </a:lnTo>
                <a:lnTo>
                  <a:pt x="2300" y="1105"/>
                </a:lnTo>
                <a:lnTo>
                  <a:pt x="2300" y="1034"/>
                </a:lnTo>
                <a:cubicBezTo>
                  <a:pt x="2300" y="975"/>
                  <a:pt x="2300" y="972"/>
                  <a:pt x="2322" y="970"/>
                </a:cubicBezTo>
                <a:lnTo>
                  <a:pt x="2342" y="967"/>
                </a:lnTo>
                <a:lnTo>
                  <a:pt x="2342" y="957"/>
                </a:lnTo>
                <a:lnTo>
                  <a:pt x="2206" y="957"/>
                </a:lnTo>
                <a:lnTo>
                  <a:pt x="2206" y="967"/>
                </a:lnTo>
                <a:lnTo>
                  <a:pt x="2226" y="970"/>
                </a:lnTo>
                <a:cubicBezTo>
                  <a:pt x="2249" y="972"/>
                  <a:pt x="2249" y="975"/>
                  <a:pt x="2249" y="1034"/>
                </a:cubicBezTo>
                <a:lnTo>
                  <a:pt x="2249" y="1207"/>
                </a:lnTo>
                <a:cubicBezTo>
                  <a:pt x="2249" y="1266"/>
                  <a:pt x="2249" y="1269"/>
                  <a:pt x="2226" y="1271"/>
                </a:cubicBezTo>
                <a:lnTo>
                  <a:pt x="2206" y="1271"/>
                </a:lnTo>
                <a:lnTo>
                  <a:pt x="2206" y="1283"/>
                </a:lnTo>
                <a:lnTo>
                  <a:pt x="2339" y="1283"/>
                </a:lnTo>
                <a:lnTo>
                  <a:pt x="2339" y="1271"/>
                </a:lnTo>
                <a:lnTo>
                  <a:pt x="2319" y="1269"/>
                </a:lnTo>
                <a:cubicBezTo>
                  <a:pt x="2297" y="1266"/>
                  <a:pt x="2297" y="1263"/>
                  <a:pt x="2297" y="1204"/>
                </a:cubicBezTo>
                <a:lnTo>
                  <a:pt x="2297" y="1116"/>
                </a:lnTo>
                <a:lnTo>
                  <a:pt x="2491" y="1116"/>
                </a:lnTo>
                <a:lnTo>
                  <a:pt x="2491" y="1204"/>
                </a:lnTo>
                <a:cubicBezTo>
                  <a:pt x="2491" y="1263"/>
                  <a:pt x="2491" y="1266"/>
                  <a:pt x="2469" y="1269"/>
                </a:cubicBezTo>
                <a:lnTo>
                  <a:pt x="2449" y="1271"/>
                </a:lnTo>
                <a:lnTo>
                  <a:pt x="2449" y="1283"/>
                </a:lnTo>
                <a:lnTo>
                  <a:pt x="2582" y="1283"/>
                </a:lnTo>
                <a:lnTo>
                  <a:pt x="2582" y="1271"/>
                </a:lnTo>
                <a:lnTo>
                  <a:pt x="2562" y="1269"/>
                </a:lnTo>
                <a:cubicBezTo>
                  <a:pt x="2539" y="1266"/>
                  <a:pt x="2539" y="1263"/>
                  <a:pt x="2539" y="1204"/>
                </a:cubicBezTo>
                <a:lnTo>
                  <a:pt x="2539" y="1032"/>
                </a:lnTo>
                <a:cubicBezTo>
                  <a:pt x="2539" y="972"/>
                  <a:pt x="2539" y="970"/>
                  <a:pt x="2562" y="967"/>
                </a:cubicBezTo>
                <a:lnTo>
                  <a:pt x="2582" y="964"/>
                </a:lnTo>
                <a:lnTo>
                  <a:pt x="2582" y="957"/>
                </a:lnTo>
                <a:lnTo>
                  <a:pt x="2449" y="957"/>
                </a:lnTo>
                <a:lnTo>
                  <a:pt x="2449" y="967"/>
                </a:lnTo>
                <a:lnTo>
                  <a:pt x="2452" y="967"/>
                </a:lnTo>
                <a:close/>
                <a:moveTo>
                  <a:pt x="4096" y="1201"/>
                </a:moveTo>
                <a:lnTo>
                  <a:pt x="4082" y="1198"/>
                </a:lnTo>
                <a:cubicBezTo>
                  <a:pt x="4071" y="1238"/>
                  <a:pt x="4065" y="1269"/>
                  <a:pt x="3986" y="1269"/>
                </a:cubicBezTo>
                <a:cubicBezTo>
                  <a:pt x="3966" y="1269"/>
                  <a:pt x="3946" y="1266"/>
                  <a:pt x="3927" y="1263"/>
                </a:cubicBezTo>
                <a:lnTo>
                  <a:pt x="3927" y="1032"/>
                </a:lnTo>
                <a:cubicBezTo>
                  <a:pt x="3927" y="972"/>
                  <a:pt x="3927" y="970"/>
                  <a:pt x="3949" y="967"/>
                </a:cubicBezTo>
                <a:lnTo>
                  <a:pt x="3969" y="964"/>
                </a:lnTo>
                <a:lnTo>
                  <a:pt x="3969" y="957"/>
                </a:lnTo>
                <a:lnTo>
                  <a:pt x="3836" y="957"/>
                </a:lnTo>
                <a:lnTo>
                  <a:pt x="3836" y="967"/>
                </a:lnTo>
                <a:lnTo>
                  <a:pt x="3856" y="970"/>
                </a:lnTo>
                <a:cubicBezTo>
                  <a:pt x="3879" y="972"/>
                  <a:pt x="3879" y="975"/>
                  <a:pt x="3879" y="1034"/>
                </a:cubicBezTo>
                <a:lnTo>
                  <a:pt x="3879" y="1207"/>
                </a:lnTo>
                <a:cubicBezTo>
                  <a:pt x="3879" y="1266"/>
                  <a:pt x="3879" y="1269"/>
                  <a:pt x="3856" y="1271"/>
                </a:cubicBezTo>
                <a:lnTo>
                  <a:pt x="3836" y="1274"/>
                </a:lnTo>
                <a:lnTo>
                  <a:pt x="3836" y="1286"/>
                </a:lnTo>
                <a:lnTo>
                  <a:pt x="4082" y="1286"/>
                </a:lnTo>
                <a:cubicBezTo>
                  <a:pt x="4088" y="1255"/>
                  <a:pt x="4093" y="1232"/>
                  <a:pt x="4096" y="1201"/>
                </a:cubicBezTo>
                <a:close/>
                <a:moveTo>
                  <a:pt x="6672" y="1192"/>
                </a:moveTo>
                <a:cubicBezTo>
                  <a:pt x="6658" y="1170"/>
                  <a:pt x="6638" y="1136"/>
                  <a:pt x="6630" y="1122"/>
                </a:cubicBezTo>
                <a:cubicBezTo>
                  <a:pt x="6661" y="1108"/>
                  <a:pt x="6706" y="1082"/>
                  <a:pt x="6706" y="1034"/>
                </a:cubicBezTo>
                <a:cubicBezTo>
                  <a:pt x="6706" y="958"/>
                  <a:pt x="6633" y="954"/>
                  <a:pt x="6582" y="954"/>
                </a:cubicBezTo>
                <a:lnTo>
                  <a:pt x="6438" y="954"/>
                </a:lnTo>
                <a:lnTo>
                  <a:pt x="6438" y="964"/>
                </a:lnTo>
                <a:lnTo>
                  <a:pt x="6458" y="967"/>
                </a:lnTo>
                <a:cubicBezTo>
                  <a:pt x="6480" y="970"/>
                  <a:pt x="6480" y="972"/>
                  <a:pt x="6480" y="1032"/>
                </a:cubicBezTo>
                <a:lnTo>
                  <a:pt x="6480" y="1204"/>
                </a:lnTo>
                <a:cubicBezTo>
                  <a:pt x="6480" y="1263"/>
                  <a:pt x="6480" y="1266"/>
                  <a:pt x="6458" y="1269"/>
                </a:cubicBezTo>
                <a:lnTo>
                  <a:pt x="6438" y="1271"/>
                </a:lnTo>
                <a:lnTo>
                  <a:pt x="6438" y="1283"/>
                </a:lnTo>
                <a:lnTo>
                  <a:pt x="6571" y="1283"/>
                </a:lnTo>
                <a:lnTo>
                  <a:pt x="6571" y="1271"/>
                </a:lnTo>
                <a:lnTo>
                  <a:pt x="6551" y="1269"/>
                </a:lnTo>
                <a:cubicBezTo>
                  <a:pt x="6531" y="1266"/>
                  <a:pt x="6531" y="1263"/>
                  <a:pt x="6531" y="1204"/>
                </a:cubicBezTo>
                <a:lnTo>
                  <a:pt x="6531" y="1139"/>
                </a:lnTo>
                <a:lnTo>
                  <a:pt x="6551" y="1139"/>
                </a:lnTo>
                <a:cubicBezTo>
                  <a:pt x="6562" y="1139"/>
                  <a:pt x="6576" y="1139"/>
                  <a:pt x="6585" y="1144"/>
                </a:cubicBezTo>
                <a:cubicBezTo>
                  <a:pt x="6593" y="1150"/>
                  <a:pt x="6605" y="1170"/>
                  <a:pt x="6619" y="1192"/>
                </a:cubicBezTo>
                <a:lnTo>
                  <a:pt x="6641" y="1232"/>
                </a:lnTo>
                <a:cubicBezTo>
                  <a:pt x="6658" y="1260"/>
                  <a:pt x="6684" y="1283"/>
                  <a:pt x="6717" y="1283"/>
                </a:cubicBezTo>
                <a:lnTo>
                  <a:pt x="6760" y="1283"/>
                </a:lnTo>
                <a:lnTo>
                  <a:pt x="6760" y="1271"/>
                </a:lnTo>
                <a:cubicBezTo>
                  <a:pt x="6748" y="1271"/>
                  <a:pt x="6737" y="1269"/>
                  <a:pt x="6732" y="1266"/>
                </a:cubicBezTo>
                <a:cubicBezTo>
                  <a:pt x="6717" y="1260"/>
                  <a:pt x="6695" y="1229"/>
                  <a:pt x="6672" y="1192"/>
                </a:cubicBezTo>
                <a:close/>
                <a:moveTo>
                  <a:pt x="6562" y="1125"/>
                </a:moveTo>
                <a:lnTo>
                  <a:pt x="6531" y="1125"/>
                </a:lnTo>
                <a:lnTo>
                  <a:pt x="6531" y="975"/>
                </a:lnTo>
                <a:cubicBezTo>
                  <a:pt x="6542" y="972"/>
                  <a:pt x="6554" y="972"/>
                  <a:pt x="6565" y="972"/>
                </a:cubicBezTo>
                <a:cubicBezTo>
                  <a:pt x="6607" y="972"/>
                  <a:pt x="6650" y="989"/>
                  <a:pt x="6650" y="1049"/>
                </a:cubicBezTo>
                <a:cubicBezTo>
                  <a:pt x="6650" y="1102"/>
                  <a:pt x="6607" y="1125"/>
                  <a:pt x="6562" y="1125"/>
                </a:cubicBezTo>
                <a:close/>
                <a:moveTo>
                  <a:pt x="5662" y="1271"/>
                </a:moveTo>
                <a:cubicBezTo>
                  <a:pt x="5676" y="1240"/>
                  <a:pt x="5682" y="1218"/>
                  <a:pt x="5685" y="1187"/>
                </a:cubicBezTo>
                <a:lnTo>
                  <a:pt x="5671" y="1184"/>
                </a:lnTo>
                <a:cubicBezTo>
                  <a:pt x="5654" y="1223"/>
                  <a:pt x="5640" y="1274"/>
                  <a:pt x="5549" y="1274"/>
                </a:cubicBezTo>
                <a:cubicBezTo>
                  <a:pt x="5450" y="1274"/>
                  <a:pt x="5405" y="1195"/>
                  <a:pt x="5405" y="1111"/>
                </a:cubicBezTo>
                <a:cubicBezTo>
                  <a:pt x="5405" y="1018"/>
                  <a:pt x="5462" y="964"/>
                  <a:pt x="5552" y="964"/>
                </a:cubicBezTo>
                <a:cubicBezTo>
                  <a:pt x="5645" y="964"/>
                  <a:pt x="5654" y="1023"/>
                  <a:pt x="5659" y="1046"/>
                </a:cubicBezTo>
                <a:lnTo>
                  <a:pt x="5673" y="1043"/>
                </a:lnTo>
                <a:cubicBezTo>
                  <a:pt x="5673" y="1018"/>
                  <a:pt x="5671" y="989"/>
                  <a:pt x="5665" y="970"/>
                </a:cubicBezTo>
                <a:cubicBezTo>
                  <a:pt x="5651" y="961"/>
                  <a:pt x="5608" y="951"/>
                  <a:pt x="5555" y="951"/>
                </a:cubicBezTo>
                <a:cubicBezTo>
                  <a:pt x="5467" y="951"/>
                  <a:pt x="5352" y="989"/>
                  <a:pt x="5352" y="1122"/>
                </a:cubicBezTo>
                <a:cubicBezTo>
                  <a:pt x="5352" y="1249"/>
                  <a:pt x="5450" y="1291"/>
                  <a:pt x="5555" y="1291"/>
                </a:cubicBezTo>
                <a:cubicBezTo>
                  <a:pt x="5603" y="1288"/>
                  <a:pt x="5645" y="1277"/>
                  <a:pt x="5662" y="1271"/>
                </a:cubicBezTo>
                <a:close/>
                <a:moveTo>
                  <a:pt x="4847" y="1204"/>
                </a:moveTo>
                <a:lnTo>
                  <a:pt x="4847" y="1116"/>
                </a:lnTo>
                <a:lnTo>
                  <a:pt x="5041" y="1116"/>
                </a:lnTo>
                <a:lnTo>
                  <a:pt x="5041" y="1204"/>
                </a:lnTo>
                <a:cubicBezTo>
                  <a:pt x="5041" y="1263"/>
                  <a:pt x="5041" y="1266"/>
                  <a:pt x="5019" y="1269"/>
                </a:cubicBezTo>
                <a:lnTo>
                  <a:pt x="4999" y="1271"/>
                </a:lnTo>
                <a:lnTo>
                  <a:pt x="4999" y="1283"/>
                </a:lnTo>
                <a:lnTo>
                  <a:pt x="5132" y="1283"/>
                </a:lnTo>
                <a:lnTo>
                  <a:pt x="5132" y="1271"/>
                </a:lnTo>
                <a:lnTo>
                  <a:pt x="5112" y="1269"/>
                </a:lnTo>
                <a:cubicBezTo>
                  <a:pt x="5089" y="1266"/>
                  <a:pt x="5089" y="1263"/>
                  <a:pt x="5089" y="1204"/>
                </a:cubicBezTo>
                <a:lnTo>
                  <a:pt x="5089" y="1032"/>
                </a:lnTo>
                <a:cubicBezTo>
                  <a:pt x="5089" y="972"/>
                  <a:pt x="5089" y="970"/>
                  <a:pt x="5112" y="967"/>
                </a:cubicBezTo>
                <a:lnTo>
                  <a:pt x="5132" y="964"/>
                </a:lnTo>
                <a:lnTo>
                  <a:pt x="5132" y="957"/>
                </a:lnTo>
                <a:lnTo>
                  <a:pt x="4999" y="957"/>
                </a:lnTo>
                <a:lnTo>
                  <a:pt x="4999" y="967"/>
                </a:lnTo>
                <a:lnTo>
                  <a:pt x="5019" y="970"/>
                </a:lnTo>
                <a:cubicBezTo>
                  <a:pt x="5041" y="972"/>
                  <a:pt x="5041" y="975"/>
                  <a:pt x="5041" y="1034"/>
                </a:cubicBezTo>
                <a:lnTo>
                  <a:pt x="5041" y="1105"/>
                </a:lnTo>
                <a:lnTo>
                  <a:pt x="4847" y="1105"/>
                </a:lnTo>
                <a:lnTo>
                  <a:pt x="4847" y="1034"/>
                </a:lnTo>
                <a:cubicBezTo>
                  <a:pt x="4847" y="975"/>
                  <a:pt x="4847" y="972"/>
                  <a:pt x="4869" y="970"/>
                </a:cubicBezTo>
                <a:lnTo>
                  <a:pt x="4889" y="967"/>
                </a:lnTo>
                <a:lnTo>
                  <a:pt x="4889" y="957"/>
                </a:lnTo>
                <a:lnTo>
                  <a:pt x="4756" y="957"/>
                </a:lnTo>
                <a:lnTo>
                  <a:pt x="4756" y="967"/>
                </a:lnTo>
                <a:lnTo>
                  <a:pt x="4776" y="970"/>
                </a:lnTo>
                <a:cubicBezTo>
                  <a:pt x="4799" y="972"/>
                  <a:pt x="4799" y="975"/>
                  <a:pt x="4799" y="1034"/>
                </a:cubicBezTo>
                <a:lnTo>
                  <a:pt x="4799" y="1207"/>
                </a:lnTo>
                <a:cubicBezTo>
                  <a:pt x="4799" y="1266"/>
                  <a:pt x="4799" y="1269"/>
                  <a:pt x="4776" y="1271"/>
                </a:cubicBezTo>
                <a:lnTo>
                  <a:pt x="4756" y="1274"/>
                </a:lnTo>
                <a:lnTo>
                  <a:pt x="4756" y="1286"/>
                </a:lnTo>
                <a:lnTo>
                  <a:pt x="4889" y="1286"/>
                </a:lnTo>
                <a:lnTo>
                  <a:pt x="4889" y="1274"/>
                </a:lnTo>
                <a:lnTo>
                  <a:pt x="4869" y="1271"/>
                </a:lnTo>
                <a:cubicBezTo>
                  <a:pt x="4847" y="1269"/>
                  <a:pt x="4847" y="1266"/>
                  <a:pt x="4847" y="1204"/>
                </a:cubicBezTo>
                <a:close/>
                <a:moveTo>
                  <a:pt x="3581" y="1235"/>
                </a:moveTo>
                <a:lnTo>
                  <a:pt x="3459" y="948"/>
                </a:lnTo>
                <a:lnTo>
                  <a:pt x="3442" y="954"/>
                </a:lnTo>
                <a:cubicBezTo>
                  <a:pt x="3437" y="961"/>
                  <a:pt x="3434" y="972"/>
                  <a:pt x="3428" y="981"/>
                </a:cubicBezTo>
                <a:lnTo>
                  <a:pt x="3315" y="1232"/>
                </a:lnTo>
                <a:cubicBezTo>
                  <a:pt x="3301" y="1260"/>
                  <a:pt x="3298" y="1266"/>
                  <a:pt x="3279" y="1269"/>
                </a:cubicBezTo>
                <a:lnTo>
                  <a:pt x="3267" y="1271"/>
                </a:lnTo>
                <a:lnTo>
                  <a:pt x="3267" y="1283"/>
                </a:lnTo>
                <a:lnTo>
                  <a:pt x="3383" y="1283"/>
                </a:lnTo>
                <a:lnTo>
                  <a:pt x="3383" y="1271"/>
                </a:lnTo>
                <a:lnTo>
                  <a:pt x="3349" y="1269"/>
                </a:lnTo>
                <a:cubicBezTo>
                  <a:pt x="3344" y="1269"/>
                  <a:pt x="3335" y="1266"/>
                  <a:pt x="3335" y="1257"/>
                </a:cubicBezTo>
                <a:cubicBezTo>
                  <a:pt x="3335" y="1255"/>
                  <a:pt x="3341" y="1240"/>
                  <a:pt x="3346" y="1223"/>
                </a:cubicBezTo>
                <a:lnTo>
                  <a:pt x="3375" y="1156"/>
                </a:lnTo>
                <a:cubicBezTo>
                  <a:pt x="3394" y="1153"/>
                  <a:pt x="3414" y="1150"/>
                  <a:pt x="3431" y="1150"/>
                </a:cubicBezTo>
                <a:cubicBezTo>
                  <a:pt x="3451" y="1150"/>
                  <a:pt x="3471" y="1153"/>
                  <a:pt x="3490" y="1156"/>
                </a:cubicBezTo>
                <a:lnTo>
                  <a:pt x="3530" y="1249"/>
                </a:lnTo>
                <a:cubicBezTo>
                  <a:pt x="3530" y="1252"/>
                  <a:pt x="3533" y="1255"/>
                  <a:pt x="3533" y="1260"/>
                </a:cubicBezTo>
                <a:cubicBezTo>
                  <a:pt x="3533" y="1266"/>
                  <a:pt x="3524" y="1269"/>
                  <a:pt x="3516" y="1269"/>
                </a:cubicBezTo>
                <a:lnTo>
                  <a:pt x="3490" y="1271"/>
                </a:lnTo>
                <a:lnTo>
                  <a:pt x="3490" y="1283"/>
                </a:lnTo>
                <a:lnTo>
                  <a:pt x="3626" y="1283"/>
                </a:lnTo>
                <a:lnTo>
                  <a:pt x="3626" y="1271"/>
                </a:lnTo>
                <a:lnTo>
                  <a:pt x="3603" y="1269"/>
                </a:lnTo>
                <a:cubicBezTo>
                  <a:pt x="3592" y="1266"/>
                  <a:pt x="3589" y="1255"/>
                  <a:pt x="3581" y="1235"/>
                </a:cubicBezTo>
                <a:close/>
                <a:moveTo>
                  <a:pt x="3434" y="1133"/>
                </a:moveTo>
                <a:cubicBezTo>
                  <a:pt x="3417" y="1133"/>
                  <a:pt x="3400" y="1136"/>
                  <a:pt x="3383" y="1136"/>
                </a:cubicBezTo>
                <a:lnTo>
                  <a:pt x="3434" y="1015"/>
                </a:lnTo>
                <a:lnTo>
                  <a:pt x="3485" y="1136"/>
                </a:lnTo>
                <a:cubicBezTo>
                  <a:pt x="3468" y="1133"/>
                  <a:pt x="3451" y="1133"/>
                  <a:pt x="3434" y="1133"/>
                </a:cubicBezTo>
                <a:close/>
                <a:moveTo>
                  <a:pt x="4339" y="1269"/>
                </a:moveTo>
                <a:lnTo>
                  <a:pt x="4319" y="1271"/>
                </a:lnTo>
                <a:lnTo>
                  <a:pt x="4319" y="1283"/>
                </a:lnTo>
                <a:lnTo>
                  <a:pt x="4471" y="1283"/>
                </a:lnTo>
                <a:lnTo>
                  <a:pt x="4471" y="1271"/>
                </a:lnTo>
                <a:lnTo>
                  <a:pt x="4452" y="1269"/>
                </a:lnTo>
                <a:cubicBezTo>
                  <a:pt x="4420" y="1266"/>
                  <a:pt x="4420" y="1263"/>
                  <a:pt x="4420" y="1204"/>
                </a:cubicBezTo>
                <a:lnTo>
                  <a:pt x="4420" y="967"/>
                </a:lnTo>
                <a:lnTo>
                  <a:pt x="4449" y="967"/>
                </a:lnTo>
                <a:cubicBezTo>
                  <a:pt x="4525" y="967"/>
                  <a:pt x="4528" y="975"/>
                  <a:pt x="4539" y="1032"/>
                </a:cubicBezTo>
                <a:lnTo>
                  <a:pt x="4553" y="1032"/>
                </a:lnTo>
                <a:lnTo>
                  <a:pt x="4553" y="1009"/>
                </a:lnTo>
                <a:cubicBezTo>
                  <a:pt x="4553" y="987"/>
                  <a:pt x="4550" y="964"/>
                  <a:pt x="4547" y="954"/>
                </a:cubicBezTo>
                <a:lnTo>
                  <a:pt x="4243" y="954"/>
                </a:lnTo>
                <a:cubicBezTo>
                  <a:pt x="4240" y="964"/>
                  <a:pt x="4237" y="987"/>
                  <a:pt x="4237" y="1009"/>
                </a:cubicBezTo>
                <a:lnTo>
                  <a:pt x="4237" y="1032"/>
                </a:lnTo>
                <a:lnTo>
                  <a:pt x="4251" y="1032"/>
                </a:lnTo>
                <a:cubicBezTo>
                  <a:pt x="4262" y="975"/>
                  <a:pt x="4265" y="967"/>
                  <a:pt x="4341" y="967"/>
                </a:cubicBezTo>
                <a:lnTo>
                  <a:pt x="4370" y="967"/>
                </a:lnTo>
                <a:lnTo>
                  <a:pt x="4370" y="1204"/>
                </a:lnTo>
                <a:cubicBezTo>
                  <a:pt x="4370" y="1266"/>
                  <a:pt x="4370" y="1269"/>
                  <a:pt x="4339" y="1269"/>
                </a:cubicBezTo>
                <a:close/>
                <a:moveTo>
                  <a:pt x="6983" y="1269"/>
                </a:moveTo>
                <a:lnTo>
                  <a:pt x="6963" y="1271"/>
                </a:lnTo>
                <a:lnTo>
                  <a:pt x="6963" y="1283"/>
                </a:lnTo>
                <a:lnTo>
                  <a:pt x="7214" y="1283"/>
                </a:lnTo>
                <a:cubicBezTo>
                  <a:pt x="7223" y="1255"/>
                  <a:pt x="7231" y="1232"/>
                  <a:pt x="7231" y="1201"/>
                </a:cubicBezTo>
                <a:lnTo>
                  <a:pt x="7217" y="1198"/>
                </a:lnTo>
                <a:cubicBezTo>
                  <a:pt x="7206" y="1238"/>
                  <a:pt x="7200" y="1269"/>
                  <a:pt x="7112" y="1269"/>
                </a:cubicBezTo>
                <a:cubicBezTo>
                  <a:pt x="7093" y="1269"/>
                  <a:pt x="7073" y="1266"/>
                  <a:pt x="7053" y="1263"/>
                </a:cubicBezTo>
                <a:lnTo>
                  <a:pt x="7053" y="1119"/>
                </a:lnTo>
                <a:lnTo>
                  <a:pt x="7101" y="1119"/>
                </a:lnTo>
                <a:cubicBezTo>
                  <a:pt x="7144" y="1119"/>
                  <a:pt x="7155" y="1119"/>
                  <a:pt x="7158" y="1139"/>
                </a:cubicBezTo>
                <a:lnTo>
                  <a:pt x="7160" y="1156"/>
                </a:lnTo>
                <a:lnTo>
                  <a:pt x="7175" y="1156"/>
                </a:lnTo>
                <a:lnTo>
                  <a:pt x="7175" y="1068"/>
                </a:lnTo>
                <a:lnTo>
                  <a:pt x="7160" y="1068"/>
                </a:lnTo>
                <a:lnTo>
                  <a:pt x="7158" y="1085"/>
                </a:lnTo>
                <a:cubicBezTo>
                  <a:pt x="7155" y="1105"/>
                  <a:pt x="7144" y="1105"/>
                  <a:pt x="7101" y="1105"/>
                </a:cubicBezTo>
                <a:lnTo>
                  <a:pt x="7053" y="1105"/>
                </a:lnTo>
                <a:lnTo>
                  <a:pt x="7053" y="970"/>
                </a:lnTo>
                <a:lnTo>
                  <a:pt x="7098" y="970"/>
                </a:lnTo>
                <a:cubicBezTo>
                  <a:pt x="7175" y="970"/>
                  <a:pt x="7177" y="978"/>
                  <a:pt x="7189" y="1029"/>
                </a:cubicBezTo>
                <a:lnTo>
                  <a:pt x="7203" y="1026"/>
                </a:lnTo>
                <a:lnTo>
                  <a:pt x="7203" y="1006"/>
                </a:lnTo>
                <a:cubicBezTo>
                  <a:pt x="7203" y="984"/>
                  <a:pt x="7200" y="964"/>
                  <a:pt x="7197" y="954"/>
                </a:cubicBezTo>
                <a:lnTo>
                  <a:pt x="6963" y="954"/>
                </a:lnTo>
                <a:lnTo>
                  <a:pt x="6963" y="964"/>
                </a:lnTo>
                <a:lnTo>
                  <a:pt x="6983" y="967"/>
                </a:lnTo>
                <a:cubicBezTo>
                  <a:pt x="7005" y="970"/>
                  <a:pt x="7005" y="972"/>
                  <a:pt x="7005" y="1032"/>
                </a:cubicBezTo>
                <a:lnTo>
                  <a:pt x="7005" y="1204"/>
                </a:lnTo>
                <a:cubicBezTo>
                  <a:pt x="7002" y="1266"/>
                  <a:pt x="7002" y="1269"/>
                  <a:pt x="6983" y="1269"/>
                </a:cubicBezTo>
                <a:close/>
                <a:moveTo>
                  <a:pt x="7152" y="1514"/>
                </a:moveTo>
                <a:lnTo>
                  <a:pt x="7172" y="1517"/>
                </a:lnTo>
                <a:cubicBezTo>
                  <a:pt x="7203" y="1520"/>
                  <a:pt x="7203" y="1534"/>
                  <a:pt x="7203" y="1587"/>
                </a:cubicBezTo>
                <a:lnTo>
                  <a:pt x="7203" y="1757"/>
                </a:lnTo>
                <a:cubicBezTo>
                  <a:pt x="7144" y="1703"/>
                  <a:pt x="6983" y="1551"/>
                  <a:pt x="6938" y="1500"/>
                </a:cubicBezTo>
                <a:lnTo>
                  <a:pt x="6926" y="1506"/>
                </a:lnTo>
                <a:lnTo>
                  <a:pt x="6926" y="1751"/>
                </a:lnTo>
                <a:cubicBezTo>
                  <a:pt x="6926" y="1805"/>
                  <a:pt x="6923" y="1819"/>
                  <a:pt x="6901" y="1822"/>
                </a:cubicBezTo>
                <a:lnTo>
                  <a:pt x="6881" y="1824"/>
                </a:lnTo>
                <a:lnTo>
                  <a:pt x="6881" y="1830"/>
                </a:lnTo>
                <a:lnTo>
                  <a:pt x="7000" y="1830"/>
                </a:lnTo>
                <a:lnTo>
                  <a:pt x="7000" y="1819"/>
                </a:lnTo>
                <a:lnTo>
                  <a:pt x="6980" y="1816"/>
                </a:lnTo>
                <a:cubicBezTo>
                  <a:pt x="6952" y="1813"/>
                  <a:pt x="6952" y="1799"/>
                  <a:pt x="6952" y="1745"/>
                </a:cubicBezTo>
                <a:lnTo>
                  <a:pt x="6952" y="1579"/>
                </a:lnTo>
                <a:lnTo>
                  <a:pt x="7115" y="1737"/>
                </a:lnTo>
                <a:cubicBezTo>
                  <a:pt x="7172" y="1790"/>
                  <a:pt x="7206" y="1822"/>
                  <a:pt x="7217" y="1836"/>
                </a:cubicBezTo>
                <a:lnTo>
                  <a:pt x="7228" y="1830"/>
                </a:lnTo>
                <a:lnTo>
                  <a:pt x="7228" y="1585"/>
                </a:lnTo>
                <a:cubicBezTo>
                  <a:pt x="7228" y="1531"/>
                  <a:pt x="7231" y="1517"/>
                  <a:pt x="7251" y="1514"/>
                </a:cubicBezTo>
                <a:lnTo>
                  <a:pt x="7271" y="1511"/>
                </a:lnTo>
                <a:lnTo>
                  <a:pt x="7271" y="1500"/>
                </a:lnTo>
                <a:lnTo>
                  <a:pt x="7152" y="1500"/>
                </a:lnTo>
                <a:lnTo>
                  <a:pt x="7152" y="1514"/>
                </a:lnTo>
                <a:close/>
                <a:moveTo>
                  <a:pt x="2201" y="1503"/>
                </a:moveTo>
                <a:lnTo>
                  <a:pt x="2201" y="1514"/>
                </a:lnTo>
                <a:lnTo>
                  <a:pt x="2220" y="1517"/>
                </a:lnTo>
                <a:cubicBezTo>
                  <a:pt x="2243" y="1520"/>
                  <a:pt x="2243" y="1522"/>
                  <a:pt x="2243" y="1582"/>
                </a:cubicBezTo>
                <a:lnTo>
                  <a:pt x="2243" y="1754"/>
                </a:lnTo>
                <a:cubicBezTo>
                  <a:pt x="2243" y="1813"/>
                  <a:pt x="2243" y="1816"/>
                  <a:pt x="2220" y="1819"/>
                </a:cubicBezTo>
                <a:lnTo>
                  <a:pt x="2201" y="1822"/>
                </a:lnTo>
                <a:lnTo>
                  <a:pt x="2201" y="1830"/>
                </a:lnTo>
                <a:lnTo>
                  <a:pt x="2342" y="1830"/>
                </a:lnTo>
                <a:lnTo>
                  <a:pt x="2342" y="1819"/>
                </a:lnTo>
                <a:lnTo>
                  <a:pt x="2322" y="1816"/>
                </a:lnTo>
                <a:cubicBezTo>
                  <a:pt x="2291" y="1816"/>
                  <a:pt x="2291" y="1813"/>
                  <a:pt x="2291" y="1754"/>
                </a:cubicBezTo>
                <a:lnTo>
                  <a:pt x="2291" y="1675"/>
                </a:lnTo>
                <a:lnTo>
                  <a:pt x="2345" y="1675"/>
                </a:lnTo>
                <a:cubicBezTo>
                  <a:pt x="2387" y="1675"/>
                  <a:pt x="2398" y="1675"/>
                  <a:pt x="2401" y="1695"/>
                </a:cubicBezTo>
                <a:lnTo>
                  <a:pt x="2404" y="1711"/>
                </a:lnTo>
                <a:lnTo>
                  <a:pt x="2418" y="1711"/>
                </a:lnTo>
                <a:lnTo>
                  <a:pt x="2418" y="1621"/>
                </a:lnTo>
                <a:lnTo>
                  <a:pt x="2404" y="1621"/>
                </a:lnTo>
                <a:lnTo>
                  <a:pt x="2401" y="1638"/>
                </a:lnTo>
                <a:cubicBezTo>
                  <a:pt x="2398" y="1658"/>
                  <a:pt x="2387" y="1658"/>
                  <a:pt x="2345" y="1658"/>
                </a:cubicBezTo>
                <a:lnTo>
                  <a:pt x="2291" y="1658"/>
                </a:lnTo>
                <a:lnTo>
                  <a:pt x="2291" y="1514"/>
                </a:lnTo>
                <a:lnTo>
                  <a:pt x="2342" y="1514"/>
                </a:lnTo>
                <a:cubicBezTo>
                  <a:pt x="2418" y="1514"/>
                  <a:pt x="2421" y="1522"/>
                  <a:pt x="2432" y="1573"/>
                </a:cubicBezTo>
                <a:lnTo>
                  <a:pt x="2446" y="1570"/>
                </a:lnTo>
                <a:lnTo>
                  <a:pt x="2446" y="1551"/>
                </a:lnTo>
                <a:cubicBezTo>
                  <a:pt x="2446" y="1528"/>
                  <a:pt x="2443" y="1508"/>
                  <a:pt x="2441" y="1497"/>
                </a:cubicBezTo>
                <a:lnTo>
                  <a:pt x="2201" y="1497"/>
                </a:lnTo>
                <a:lnTo>
                  <a:pt x="2201" y="1503"/>
                </a:lnTo>
                <a:close/>
                <a:moveTo>
                  <a:pt x="5445" y="1503"/>
                </a:moveTo>
                <a:cubicBezTo>
                  <a:pt x="5442" y="1514"/>
                  <a:pt x="5439" y="1537"/>
                  <a:pt x="5439" y="1559"/>
                </a:cubicBezTo>
                <a:lnTo>
                  <a:pt x="5439" y="1582"/>
                </a:lnTo>
                <a:lnTo>
                  <a:pt x="5453" y="1582"/>
                </a:lnTo>
                <a:cubicBezTo>
                  <a:pt x="5465" y="1525"/>
                  <a:pt x="5467" y="1517"/>
                  <a:pt x="5544" y="1517"/>
                </a:cubicBezTo>
                <a:lnTo>
                  <a:pt x="5572" y="1517"/>
                </a:lnTo>
                <a:lnTo>
                  <a:pt x="5572" y="1754"/>
                </a:lnTo>
                <a:cubicBezTo>
                  <a:pt x="5572" y="1813"/>
                  <a:pt x="5572" y="1816"/>
                  <a:pt x="5541" y="1819"/>
                </a:cubicBezTo>
                <a:lnTo>
                  <a:pt x="5521" y="1822"/>
                </a:lnTo>
                <a:lnTo>
                  <a:pt x="5521" y="1830"/>
                </a:lnTo>
                <a:lnTo>
                  <a:pt x="5673" y="1830"/>
                </a:lnTo>
                <a:lnTo>
                  <a:pt x="5673" y="1819"/>
                </a:lnTo>
                <a:lnTo>
                  <a:pt x="5654" y="1816"/>
                </a:lnTo>
                <a:cubicBezTo>
                  <a:pt x="5623" y="1813"/>
                  <a:pt x="5623" y="1810"/>
                  <a:pt x="5623" y="1751"/>
                </a:cubicBezTo>
                <a:lnTo>
                  <a:pt x="5623" y="1514"/>
                </a:lnTo>
                <a:lnTo>
                  <a:pt x="5651" y="1514"/>
                </a:lnTo>
                <a:cubicBezTo>
                  <a:pt x="5727" y="1514"/>
                  <a:pt x="5730" y="1522"/>
                  <a:pt x="5741" y="1579"/>
                </a:cubicBezTo>
                <a:lnTo>
                  <a:pt x="5755" y="1579"/>
                </a:lnTo>
                <a:lnTo>
                  <a:pt x="5755" y="1556"/>
                </a:lnTo>
                <a:cubicBezTo>
                  <a:pt x="5755" y="1534"/>
                  <a:pt x="5752" y="1511"/>
                  <a:pt x="5750" y="1500"/>
                </a:cubicBezTo>
                <a:lnTo>
                  <a:pt x="5445" y="1500"/>
                </a:lnTo>
                <a:lnTo>
                  <a:pt x="5445" y="1503"/>
                </a:lnTo>
                <a:close/>
                <a:moveTo>
                  <a:pt x="5250" y="1782"/>
                </a:moveTo>
                <a:lnTo>
                  <a:pt x="5129" y="1494"/>
                </a:lnTo>
                <a:lnTo>
                  <a:pt x="5112" y="1500"/>
                </a:lnTo>
                <a:cubicBezTo>
                  <a:pt x="5106" y="1508"/>
                  <a:pt x="5103" y="1520"/>
                  <a:pt x="5098" y="1528"/>
                </a:cubicBezTo>
                <a:lnTo>
                  <a:pt x="4985" y="1779"/>
                </a:lnTo>
                <a:cubicBezTo>
                  <a:pt x="4971" y="1807"/>
                  <a:pt x="4968" y="1813"/>
                  <a:pt x="4948" y="1816"/>
                </a:cubicBezTo>
                <a:lnTo>
                  <a:pt x="4937" y="1819"/>
                </a:lnTo>
                <a:lnTo>
                  <a:pt x="4937" y="1830"/>
                </a:lnTo>
                <a:lnTo>
                  <a:pt x="5053" y="1830"/>
                </a:lnTo>
                <a:lnTo>
                  <a:pt x="5053" y="1819"/>
                </a:lnTo>
                <a:lnTo>
                  <a:pt x="5019" y="1816"/>
                </a:lnTo>
                <a:cubicBezTo>
                  <a:pt x="5013" y="1816"/>
                  <a:pt x="5005" y="1813"/>
                  <a:pt x="5005" y="1805"/>
                </a:cubicBezTo>
                <a:cubicBezTo>
                  <a:pt x="5005" y="1802"/>
                  <a:pt x="5010" y="1788"/>
                  <a:pt x="5016" y="1771"/>
                </a:cubicBezTo>
                <a:lnTo>
                  <a:pt x="5044" y="1703"/>
                </a:lnTo>
                <a:cubicBezTo>
                  <a:pt x="5064" y="1700"/>
                  <a:pt x="5084" y="1697"/>
                  <a:pt x="5101" y="1697"/>
                </a:cubicBezTo>
                <a:cubicBezTo>
                  <a:pt x="5120" y="1697"/>
                  <a:pt x="5140" y="1700"/>
                  <a:pt x="5160" y="1703"/>
                </a:cubicBezTo>
                <a:lnTo>
                  <a:pt x="5199" y="1796"/>
                </a:lnTo>
                <a:cubicBezTo>
                  <a:pt x="5199" y="1799"/>
                  <a:pt x="5202" y="1802"/>
                  <a:pt x="5202" y="1807"/>
                </a:cubicBezTo>
                <a:cubicBezTo>
                  <a:pt x="5202" y="1813"/>
                  <a:pt x="5194" y="1816"/>
                  <a:pt x="5185" y="1816"/>
                </a:cubicBezTo>
                <a:lnTo>
                  <a:pt x="5160" y="1819"/>
                </a:lnTo>
                <a:lnTo>
                  <a:pt x="5160" y="1830"/>
                </a:lnTo>
                <a:lnTo>
                  <a:pt x="5295" y="1830"/>
                </a:lnTo>
                <a:lnTo>
                  <a:pt x="5295" y="1819"/>
                </a:lnTo>
                <a:lnTo>
                  <a:pt x="5273" y="1816"/>
                </a:lnTo>
                <a:cubicBezTo>
                  <a:pt x="5264" y="1813"/>
                  <a:pt x="5259" y="1802"/>
                  <a:pt x="5250" y="1782"/>
                </a:cubicBezTo>
                <a:close/>
                <a:moveTo>
                  <a:pt x="5103" y="1680"/>
                </a:moveTo>
                <a:cubicBezTo>
                  <a:pt x="5086" y="1680"/>
                  <a:pt x="5070" y="1683"/>
                  <a:pt x="5053" y="1683"/>
                </a:cubicBezTo>
                <a:lnTo>
                  <a:pt x="5103" y="1562"/>
                </a:lnTo>
                <a:lnTo>
                  <a:pt x="5154" y="1683"/>
                </a:lnTo>
                <a:cubicBezTo>
                  <a:pt x="5137" y="1680"/>
                  <a:pt x="5120" y="1680"/>
                  <a:pt x="5103" y="1680"/>
                </a:cubicBezTo>
                <a:close/>
                <a:moveTo>
                  <a:pt x="6492" y="1494"/>
                </a:moveTo>
                <a:cubicBezTo>
                  <a:pt x="6387" y="1494"/>
                  <a:pt x="6294" y="1562"/>
                  <a:pt x="6294" y="1669"/>
                </a:cubicBezTo>
                <a:cubicBezTo>
                  <a:pt x="6294" y="1776"/>
                  <a:pt x="6373" y="1838"/>
                  <a:pt x="6480" y="1838"/>
                </a:cubicBezTo>
                <a:cubicBezTo>
                  <a:pt x="6588" y="1838"/>
                  <a:pt x="6675" y="1774"/>
                  <a:pt x="6675" y="1664"/>
                </a:cubicBezTo>
                <a:cubicBezTo>
                  <a:pt x="6675" y="1554"/>
                  <a:pt x="6590" y="1494"/>
                  <a:pt x="6492" y="1494"/>
                </a:cubicBezTo>
                <a:close/>
                <a:moveTo>
                  <a:pt x="6492" y="1822"/>
                </a:moveTo>
                <a:cubicBezTo>
                  <a:pt x="6410" y="1822"/>
                  <a:pt x="6353" y="1762"/>
                  <a:pt x="6353" y="1661"/>
                </a:cubicBezTo>
                <a:cubicBezTo>
                  <a:pt x="6353" y="1576"/>
                  <a:pt x="6401" y="1514"/>
                  <a:pt x="6483" y="1514"/>
                </a:cubicBezTo>
                <a:cubicBezTo>
                  <a:pt x="6568" y="1514"/>
                  <a:pt x="6621" y="1585"/>
                  <a:pt x="6621" y="1678"/>
                </a:cubicBezTo>
                <a:cubicBezTo>
                  <a:pt x="6619" y="1748"/>
                  <a:pt x="6585" y="1822"/>
                  <a:pt x="6492" y="1822"/>
                </a:cubicBezTo>
                <a:close/>
                <a:moveTo>
                  <a:pt x="5953" y="1514"/>
                </a:moveTo>
                <a:lnTo>
                  <a:pt x="5972" y="1517"/>
                </a:lnTo>
                <a:cubicBezTo>
                  <a:pt x="5995" y="1520"/>
                  <a:pt x="5995" y="1522"/>
                  <a:pt x="5995" y="1582"/>
                </a:cubicBezTo>
                <a:lnTo>
                  <a:pt x="5995" y="1754"/>
                </a:lnTo>
                <a:cubicBezTo>
                  <a:pt x="5995" y="1813"/>
                  <a:pt x="5995" y="1816"/>
                  <a:pt x="5972" y="1819"/>
                </a:cubicBezTo>
                <a:lnTo>
                  <a:pt x="5953" y="1822"/>
                </a:lnTo>
                <a:lnTo>
                  <a:pt x="5953" y="1830"/>
                </a:lnTo>
                <a:lnTo>
                  <a:pt x="6085" y="1830"/>
                </a:lnTo>
                <a:lnTo>
                  <a:pt x="6085" y="1819"/>
                </a:lnTo>
                <a:lnTo>
                  <a:pt x="6066" y="1816"/>
                </a:lnTo>
                <a:cubicBezTo>
                  <a:pt x="6043" y="1813"/>
                  <a:pt x="6043" y="1810"/>
                  <a:pt x="6043" y="1751"/>
                </a:cubicBezTo>
                <a:lnTo>
                  <a:pt x="6043" y="1579"/>
                </a:lnTo>
                <a:cubicBezTo>
                  <a:pt x="6043" y="1520"/>
                  <a:pt x="6043" y="1517"/>
                  <a:pt x="6066" y="1514"/>
                </a:cubicBezTo>
                <a:lnTo>
                  <a:pt x="6085" y="1511"/>
                </a:lnTo>
                <a:lnTo>
                  <a:pt x="6085" y="1500"/>
                </a:lnTo>
                <a:lnTo>
                  <a:pt x="5953" y="1500"/>
                </a:lnTo>
                <a:lnTo>
                  <a:pt x="5953" y="1514"/>
                </a:lnTo>
                <a:close/>
                <a:moveTo>
                  <a:pt x="3479" y="1514"/>
                </a:moveTo>
                <a:lnTo>
                  <a:pt x="3499" y="1517"/>
                </a:lnTo>
                <a:cubicBezTo>
                  <a:pt x="3521" y="1520"/>
                  <a:pt x="3521" y="1522"/>
                  <a:pt x="3521" y="1582"/>
                </a:cubicBezTo>
                <a:lnTo>
                  <a:pt x="3521" y="1782"/>
                </a:lnTo>
                <a:cubicBezTo>
                  <a:pt x="3513" y="1790"/>
                  <a:pt x="3479" y="1822"/>
                  <a:pt x="3423" y="1822"/>
                </a:cubicBezTo>
                <a:cubicBezTo>
                  <a:pt x="3338" y="1822"/>
                  <a:pt x="3324" y="1774"/>
                  <a:pt x="3324" y="1703"/>
                </a:cubicBezTo>
                <a:lnTo>
                  <a:pt x="3324" y="1579"/>
                </a:lnTo>
                <a:cubicBezTo>
                  <a:pt x="3324" y="1520"/>
                  <a:pt x="3324" y="1517"/>
                  <a:pt x="3346" y="1514"/>
                </a:cubicBezTo>
                <a:lnTo>
                  <a:pt x="3366" y="1511"/>
                </a:lnTo>
                <a:lnTo>
                  <a:pt x="3366" y="1500"/>
                </a:lnTo>
                <a:lnTo>
                  <a:pt x="3234" y="1500"/>
                </a:lnTo>
                <a:lnTo>
                  <a:pt x="3234" y="1511"/>
                </a:lnTo>
                <a:lnTo>
                  <a:pt x="3253" y="1514"/>
                </a:lnTo>
                <a:cubicBezTo>
                  <a:pt x="3276" y="1517"/>
                  <a:pt x="3276" y="1520"/>
                  <a:pt x="3276" y="1579"/>
                </a:cubicBezTo>
                <a:lnTo>
                  <a:pt x="3276" y="1709"/>
                </a:lnTo>
                <a:cubicBezTo>
                  <a:pt x="3276" y="1776"/>
                  <a:pt x="3284" y="1836"/>
                  <a:pt x="3397" y="1836"/>
                </a:cubicBezTo>
                <a:cubicBezTo>
                  <a:pt x="3471" y="1836"/>
                  <a:pt x="3515" y="1805"/>
                  <a:pt x="3524" y="1805"/>
                </a:cubicBezTo>
                <a:cubicBezTo>
                  <a:pt x="3532" y="1805"/>
                  <a:pt x="3535" y="1810"/>
                  <a:pt x="3544" y="1819"/>
                </a:cubicBezTo>
                <a:lnTo>
                  <a:pt x="3558" y="1833"/>
                </a:lnTo>
                <a:lnTo>
                  <a:pt x="3575" y="1827"/>
                </a:lnTo>
                <a:lnTo>
                  <a:pt x="3575" y="1576"/>
                </a:lnTo>
                <a:cubicBezTo>
                  <a:pt x="3575" y="1517"/>
                  <a:pt x="3575" y="1514"/>
                  <a:pt x="3598" y="1511"/>
                </a:cubicBezTo>
                <a:lnTo>
                  <a:pt x="3617" y="1508"/>
                </a:lnTo>
                <a:lnTo>
                  <a:pt x="3617" y="1497"/>
                </a:lnTo>
                <a:lnTo>
                  <a:pt x="3485" y="1497"/>
                </a:lnTo>
                <a:lnTo>
                  <a:pt x="3485" y="1514"/>
                </a:lnTo>
                <a:lnTo>
                  <a:pt x="3479" y="1514"/>
                </a:lnTo>
                <a:close/>
                <a:moveTo>
                  <a:pt x="4587" y="1503"/>
                </a:moveTo>
                <a:lnTo>
                  <a:pt x="4406" y="1503"/>
                </a:lnTo>
                <a:lnTo>
                  <a:pt x="4406" y="1514"/>
                </a:lnTo>
                <a:lnTo>
                  <a:pt x="4426" y="1517"/>
                </a:lnTo>
                <a:cubicBezTo>
                  <a:pt x="4449" y="1520"/>
                  <a:pt x="4449" y="1522"/>
                  <a:pt x="4449" y="1582"/>
                </a:cubicBezTo>
                <a:lnTo>
                  <a:pt x="4449" y="1754"/>
                </a:lnTo>
                <a:cubicBezTo>
                  <a:pt x="4449" y="1813"/>
                  <a:pt x="4449" y="1816"/>
                  <a:pt x="4426" y="1819"/>
                </a:cubicBezTo>
                <a:lnTo>
                  <a:pt x="4406" y="1822"/>
                </a:lnTo>
                <a:lnTo>
                  <a:pt x="4406" y="1830"/>
                </a:lnTo>
                <a:lnTo>
                  <a:pt x="4553" y="1830"/>
                </a:lnTo>
                <a:cubicBezTo>
                  <a:pt x="4666" y="1830"/>
                  <a:pt x="4773" y="1782"/>
                  <a:pt x="4773" y="1655"/>
                </a:cubicBezTo>
                <a:cubicBezTo>
                  <a:pt x="4773" y="1559"/>
                  <a:pt x="4703" y="1503"/>
                  <a:pt x="4587" y="1503"/>
                </a:cubicBezTo>
                <a:close/>
                <a:moveTo>
                  <a:pt x="4562" y="1813"/>
                </a:moveTo>
                <a:cubicBezTo>
                  <a:pt x="4542" y="1813"/>
                  <a:pt x="4519" y="1810"/>
                  <a:pt x="4500" y="1807"/>
                </a:cubicBezTo>
                <a:lnTo>
                  <a:pt x="4500" y="1525"/>
                </a:lnTo>
                <a:cubicBezTo>
                  <a:pt x="4519" y="1522"/>
                  <a:pt x="4539" y="1520"/>
                  <a:pt x="4556" y="1520"/>
                </a:cubicBezTo>
                <a:cubicBezTo>
                  <a:pt x="4652" y="1520"/>
                  <a:pt x="4717" y="1562"/>
                  <a:pt x="4717" y="1666"/>
                </a:cubicBezTo>
                <a:cubicBezTo>
                  <a:pt x="4717" y="1765"/>
                  <a:pt x="4660" y="1813"/>
                  <a:pt x="4562" y="1813"/>
                </a:cubicBezTo>
                <a:close/>
                <a:moveTo>
                  <a:pt x="2844" y="1494"/>
                </a:moveTo>
                <a:cubicBezTo>
                  <a:pt x="2740" y="1494"/>
                  <a:pt x="2647" y="1562"/>
                  <a:pt x="2647" y="1669"/>
                </a:cubicBezTo>
                <a:cubicBezTo>
                  <a:pt x="2647" y="1776"/>
                  <a:pt x="2726" y="1838"/>
                  <a:pt x="2833" y="1838"/>
                </a:cubicBezTo>
                <a:cubicBezTo>
                  <a:pt x="2940" y="1838"/>
                  <a:pt x="3028" y="1774"/>
                  <a:pt x="3028" y="1664"/>
                </a:cubicBezTo>
                <a:cubicBezTo>
                  <a:pt x="3028" y="1554"/>
                  <a:pt x="2943" y="1494"/>
                  <a:pt x="2844" y="1494"/>
                </a:cubicBezTo>
                <a:close/>
                <a:moveTo>
                  <a:pt x="2844" y="1822"/>
                </a:moveTo>
                <a:cubicBezTo>
                  <a:pt x="2762" y="1822"/>
                  <a:pt x="2706" y="1762"/>
                  <a:pt x="2706" y="1661"/>
                </a:cubicBezTo>
                <a:cubicBezTo>
                  <a:pt x="2706" y="1576"/>
                  <a:pt x="2754" y="1514"/>
                  <a:pt x="2836" y="1514"/>
                </a:cubicBezTo>
                <a:cubicBezTo>
                  <a:pt x="2920" y="1514"/>
                  <a:pt x="2974" y="1585"/>
                  <a:pt x="2974" y="1678"/>
                </a:cubicBezTo>
                <a:cubicBezTo>
                  <a:pt x="2971" y="1748"/>
                  <a:pt x="2937" y="1822"/>
                  <a:pt x="2844" y="1822"/>
                </a:cubicBezTo>
                <a:close/>
                <a:moveTo>
                  <a:pt x="4073" y="1514"/>
                </a:moveTo>
                <a:lnTo>
                  <a:pt x="4093" y="1517"/>
                </a:lnTo>
                <a:cubicBezTo>
                  <a:pt x="4124" y="1520"/>
                  <a:pt x="4124" y="1534"/>
                  <a:pt x="4124" y="1587"/>
                </a:cubicBezTo>
                <a:lnTo>
                  <a:pt x="4124" y="1757"/>
                </a:lnTo>
                <a:cubicBezTo>
                  <a:pt x="4065" y="1703"/>
                  <a:pt x="3904" y="1551"/>
                  <a:pt x="3859" y="1500"/>
                </a:cubicBezTo>
                <a:lnTo>
                  <a:pt x="3848" y="1506"/>
                </a:lnTo>
                <a:lnTo>
                  <a:pt x="3848" y="1751"/>
                </a:lnTo>
                <a:cubicBezTo>
                  <a:pt x="3848" y="1805"/>
                  <a:pt x="3845" y="1819"/>
                  <a:pt x="3822" y="1822"/>
                </a:cubicBezTo>
                <a:lnTo>
                  <a:pt x="3803" y="1824"/>
                </a:lnTo>
                <a:lnTo>
                  <a:pt x="3803" y="1830"/>
                </a:lnTo>
                <a:lnTo>
                  <a:pt x="3921" y="1830"/>
                </a:lnTo>
                <a:lnTo>
                  <a:pt x="3921" y="1819"/>
                </a:lnTo>
                <a:lnTo>
                  <a:pt x="3901" y="1816"/>
                </a:lnTo>
                <a:cubicBezTo>
                  <a:pt x="3873" y="1813"/>
                  <a:pt x="3873" y="1799"/>
                  <a:pt x="3873" y="1745"/>
                </a:cubicBezTo>
                <a:lnTo>
                  <a:pt x="3873" y="1579"/>
                </a:lnTo>
                <a:lnTo>
                  <a:pt x="4037" y="1737"/>
                </a:lnTo>
                <a:cubicBezTo>
                  <a:pt x="4093" y="1790"/>
                  <a:pt x="4127" y="1822"/>
                  <a:pt x="4138" y="1836"/>
                </a:cubicBezTo>
                <a:lnTo>
                  <a:pt x="4150" y="1830"/>
                </a:lnTo>
                <a:lnTo>
                  <a:pt x="4150" y="1585"/>
                </a:lnTo>
                <a:cubicBezTo>
                  <a:pt x="4150" y="1531"/>
                  <a:pt x="4152" y="1517"/>
                  <a:pt x="4172" y="1514"/>
                </a:cubicBezTo>
                <a:lnTo>
                  <a:pt x="4192" y="1511"/>
                </a:lnTo>
                <a:lnTo>
                  <a:pt x="4192" y="1500"/>
                </a:lnTo>
                <a:lnTo>
                  <a:pt x="4073" y="1500"/>
                </a:lnTo>
                <a:lnTo>
                  <a:pt x="4073" y="1514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2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DCE0996-74A2-AB4A-882C-BFF457172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016" y="3338932"/>
            <a:ext cx="8521494" cy="1708316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4000" b="1" i="0">
                <a:solidFill>
                  <a:schemeClr val="bg1"/>
                </a:solidFill>
                <a:latin typeface="Montserrat SemiBold" pitchFamily="2" charset="77"/>
                <a:cs typeface="Montserrat SemiBold" pitchFamily="2" charset="77"/>
              </a:defRPr>
            </a:lvl1pPr>
          </a:lstStyle>
          <a:p>
            <a:pPr lvl="0"/>
            <a:r>
              <a:rPr lang="en-US"/>
              <a:t>Next Section Heading</a:t>
            </a:r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45429FC8-9875-5549-B156-1B0CBA0E96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04120" y="2078993"/>
            <a:ext cx="3082355" cy="794363"/>
          </a:xfrm>
          <a:custGeom>
            <a:avLst/>
            <a:gdLst>
              <a:gd name="T0" fmla="*/ 1679 w 7288"/>
              <a:gd name="T1" fmla="*/ 198 h 1879"/>
              <a:gd name="T2" fmla="*/ 197 w 7288"/>
              <a:gd name="T3" fmla="*/ 1240 h 1879"/>
              <a:gd name="T4" fmla="*/ 832 w 7288"/>
              <a:gd name="T5" fmla="*/ 1176 h 1879"/>
              <a:gd name="T6" fmla="*/ 626 w 7288"/>
              <a:gd name="T7" fmla="*/ 807 h 1879"/>
              <a:gd name="T8" fmla="*/ 736 w 7288"/>
              <a:gd name="T9" fmla="*/ 488 h 1879"/>
              <a:gd name="T10" fmla="*/ 1055 w 7288"/>
              <a:gd name="T11" fmla="*/ 1232 h 1879"/>
              <a:gd name="T12" fmla="*/ 1024 w 7288"/>
              <a:gd name="T13" fmla="*/ 1178 h 1879"/>
              <a:gd name="T14" fmla="*/ 488 w 7288"/>
              <a:gd name="T15" fmla="*/ 796 h 1879"/>
              <a:gd name="T16" fmla="*/ 1230 w 7288"/>
              <a:gd name="T17" fmla="*/ 821 h 1879"/>
              <a:gd name="T18" fmla="*/ 1176 w 7288"/>
              <a:gd name="T19" fmla="*/ 846 h 1879"/>
              <a:gd name="T20" fmla="*/ 793 w 7288"/>
              <a:gd name="T21" fmla="*/ 1390 h 1879"/>
              <a:gd name="T22" fmla="*/ 1064 w 7288"/>
              <a:gd name="T23" fmla="*/ 576 h 1879"/>
              <a:gd name="T24" fmla="*/ 618 w 7288"/>
              <a:gd name="T25" fmla="*/ 940 h 1879"/>
              <a:gd name="T26" fmla="*/ 1267 w 7288"/>
              <a:gd name="T27" fmla="*/ 768 h 1879"/>
              <a:gd name="T28" fmla="*/ 5462 w 7288"/>
              <a:gd name="T29" fmla="*/ 119 h 1879"/>
              <a:gd name="T30" fmla="*/ 5665 w 7288"/>
              <a:gd name="T31" fmla="*/ 646 h 1879"/>
              <a:gd name="T32" fmla="*/ 4824 w 7288"/>
              <a:gd name="T33" fmla="*/ 96 h 1879"/>
              <a:gd name="T34" fmla="*/ 5230 w 7288"/>
              <a:gd name="T35" fmla="*/ 175 h 1879"/>
              <a:gd name="T36" fmla="*/ 3437 w 7288"/>
              <a:gd name="T37" fmla="*/ 82 h 1879"/>
              <a:gd name="T38" fmla="*/ 6757 w 7288"/>
              <a:gd name="T39" fmla="*/ 666 h 1879"/>
              <a:gd name="T40" fmla="*/ 6915 w 7288"/>
              <a:gd name="T41" fmla="*/ 409 h 1879"/>
              <a:gd name="T42" fmla="*/ 2974 w 7288"/>
              <a:gd name="T43" fmla="*/ 466 h 1879"/>
              <a:gd name="T44" fmla="*/ 2410 w 7288"/>
              <a:gd name="T45" fmla="*/ 674 h 1879"/>
              <a:gd name="T46" fmla="*/ 4282 w 7288"/>
              <a:gd name="T47" fmla="*/ 519 h 1879"/>
              <a:gd name="T48" fmla="*/ 3915 w 7288"/>
              <a:gd name="T49" fmla="*/ 536 h 1879"/>
              <a:gd name="T50" fmla="*/ 6548 w 7288"/>
              <a:gd name="T51" fmla="*/ 226 h 1879"/>
              <a:gd name="T52" fmla="*/ 5877 w 7288"/>
              <a:gd name="T53" fmla="*/ 694 h 1879"/>
              <a:gd name="T54" fmla="*/ 5953 w 7288"/>
              <a:gd name="T55" fmla="*/ 1269 h 1879"/>
              <a:gd name="T56" fmla="*/ 6184 w 7288"/>
              <a:gd name="T57" fmla="*/ 1235 h 1879"/>
              <a:gd name="T58" fmla="*/ 3008 w 7288"/>
              <a:gd name="T59" fmla="*/ 1068 h 1879"/>
              <a:gd name="T60" fmla="*/ 2853 w 7288"/>
              <a:gd name="T61" fmla="*/ 1204 h 1879"/>
              <a:gd name="T62" fmla="*/ 2322 w 7288"/>
              <a:gd name="T63" fmla="*/ 970 h 1879"/>
              <a:gd name="T64" fmla="*/ 2297 w 7288"/>
              <a:gd name="T65" fmla="*/ 1204 h 1879"/>
              <a:gd name="T66" fmla="*/ 2582 w 7288"/>
              <a:gd name="T67" fmla="*/ 957 h 1879"/>
              <a:gd name="T68" fmla="*/ 3856 w 7288"/>
              <a:gd name="T69" fmla="*/ 970 h 1879"/>
              <a:gd name="T70" fmla="*/ 6458 w 7288"/>
              <a:gd name="T71" fmla="*/ 967 h 1879"/>
              <a:gd name="T72" fmla="*/ 6641 w 7288"/>
              <a:gd name="T73" fmla="*/ 1232 h 1879"/>
              <a:gd name="T74" fmla="*/ 5671 w 7288"/>
              <a:gd name="T75" fmla="*/ 1184 h 1879"/>
              <a:gd name="T76" fmla="*/ 5041 w 7288"/>
              <a:gd name="T77" fmla="*/ 1204 h 1879"/>
              <a:gd name="T78" fmla="*/ 5019 w 7288"/>
              <a:gd name="T79" fmla="*/ 970 h 1879"/>
              <a:gd name="T80" fmla="*/ 4756 w 7288"/>
              <a:gd name="T81" fmla="*/ 1274 h 1879"/>
              <a:gd name="T82" fmla="*/ 3383 w 7288"/>
              <a:gd name="T83" fmla="*/ 1283 h 1879"/>
              <a:gd name="T84" fmla="*/ 3626 w 7288"/>
              <a:gd name="T85" fmla="*/ 1271 h 1879"/>
              <a:gd name="T86" fmla="*/ 4420 w 7288"/>
              <a:gd name="T87" fmla="*/ 1204 h 1879"/>
              <a:gd name="T88" fmla="*/ 4339 w 7288"/>
              <a:gd name="T89" fmla="*/ 1269 h 1879"/>
              <a:gd name="T90" fmla="*/ 7175 w 7288"/>
              <a:gd name="T91" fmla="*/ 1068 h 1879"/>
              <a:gd name="T92" fmla="*/ 7005 w 7288"/>
              <a:gd name="T93" fmla="*/ 1032 h 1879"/>
              <a:gd name="T94" fmla="*/ 7000 w 7288"/>
              <a:gd name="T95" fmla="*/ 1819 h 1879"/>
              <a:gd name="T96" fmla="*/ 2201 w 7288"/>
              <a:gd name="T97" fmla="*/ 1514 h 1879"/>
              <a:gd name="T98" fmla="*/ 2404 w 7288"/>
              <a:gd name="T99" fmla="*/ 1711 h 1879"/>
              <a:gd name="T100" fmla="*/ 2201 w 7288"/>
              <a:gd name="T101" fmla="*/ 1503 h 1879"/>
              <a:gd name="T102" fmla="*/ 5623 w 7288"/>
              <a:gd name="T103" fmla="*/ 1751 h 1879"/>
              <a:gd name="T104" fmla="*/ 4948 w 7288"/>
              <a:gd name="T105" fmla="*/ 1816 h 1879"/>
              <a:gd name="T106" fmla="*/ 5160 w 7288"/>
              <a:gd name="T107" fmla="*/ 1819 h 1879"/>
              <a:gd name="T108" fmla="*/ 6675 w 7288"/>
              <a:gd name="T109" fmla="*/ 1664 h 1879"/>
              <a:gd name="T110" fmla="*/ 6085 w 7288"/>
              <a:gd name="T111" fmla="*/ 1830 h 1879"/>
              <a:gd name="T112" fmla="*/ 3423 w 7288"/>
              <a:gd name="T113" fmla="*/ 1822 h 1879"/>
              <a:gd name="T114" fmla="*/ 3558 w 7288"/>
              <a:gd name="T115" fmla="*/ 1833 h 1879"/>
              <a:gd name="T116" fmla="*/ 4449 w 7288"/>
              <a:gd name="T117" fmla="*/ 1754 h 1879"/>
              <a:gd name="T118" fmla="*/ 2647 w 7288"/>
              <a:gd name="T119" fmla="*/ 1669 h 1879"/>
              <a:gd name="T120" fmla="*/ 3848 w 7288"/>
              <a:gd name="T121" fmla="*/ 1506 h 1879"/>
              <a:gd name="T122" fmla="*/ 4172 w 7288"/>
              <a:gd name="T123" fmla="*/ 1514 h 1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88" h="1879">
                <a:moveTo>
                  <a:pt x="197" y="198"/>
                </a:moveTo>
                <a:lnTo>
                  <a:pt x="637" y="198"/>
                </a:lnTo>
                <a:cubicBezTo>
                  <a:pt x="660" y="147"/>
                  <a:pt x="685" y="99"/>
                  <a:pt x="716" y="51"/>
                </a:cubicBezTo>
                <a:lnTo>
                  <a:pt x="51" y="51"/>
                </a:lnTo>
                <a:lnTo>
                  <a:pt x="51" y="717"/>
                </a:lnTo>
                <a:cubicBezTo>
                  <a:pt x="98" y="686"/>
                  <a:pt x="146" y="657"/>
                  <a:pt x="197" y="638"/>
                </a:cubicBezTo>
                <a:lnTo>
                  <a:pt x="197" y="198"/>
                </a:lnTo>
                <a:close/>
                <a:moveTo>
                  <a:pt x="1679" y="198"/>
                </a:moveTo>
                <a:lnTo>
                  <a:pt x="1679" y="638"/>
                </a:lnTo>
                <a:cubicBezTo>
                  <a:pt x="1729" y="660"/>
                  <a:pt x="1777" y="686"/>
                  <a:pt x="1825" y="717"/>
                </a:cubicBezTo>
                <a:lnTo>
                  <a:pt x="1825" y="51"/>
                </a:lnTo>
                <a:lnTo>
                  <a:pt x="1159" y="51"/>
                </a:lnTo>
                <a:cubicBezTo>
                  <a:pt x="1191" y="99"/>
                  <a:pt x="1219" y="147"/>
                  <a:pt x="1239" y="198"/>
                </a:cubicBezTo>
                <a:lnTo>
                  <a:pt x="1679" y="198"/>
                </a:lnTo>
                <a:close/>
                <a:moveTo>
                  <a:pt x="1679" y="1683"/>
                </a:moveTo>
                <a:lnTo>
                  <a:pt x="1239" y="1683"/>
                </a:lnTo>
                <a:cubicBezTo>
                  <a:pt x="1216" y="1734"/>
                  <a:pt x="1191" y="1782"/>
                  <a:pt x="1159" y="1830"/>
                </a:cubicBezTo>
                <a:lnTo>
                  <a:pt x="1825" y="1830"/>
                </a:lnTo>
                <a:lnTo>
                  <a:pt x="1825" y="1161"/>
                </a:lnTo>
                <a:cubicBezTo>
                  <a:pt x="1777" y="1192"/>
                  <a:pt x="1729" y="1221"/>
                  <a:pt x="1679" y="1240"/>
                </a:cubicBezTo>
                <a:lnTo>
                  <a:pt x="1679" y="1683"/>
                </a:lnTo>
                <a:close/>
                <a:moveTo>
                  <a:pt x="197" y="1240"/>
                </a:moveTo>
                <a:cubicBezTo>
                  <a:pt x="146" y="1218"/>
                  <a:pt x="98" y="1192"/>
                  <a:pt x="51" y="1161"/>
                </a:cubicBezTo>
                <a:lnTo>
                  <a:pt x="51" y="1827"/>
                </a:lnTo>
                <a:lnTo>
                  <a:pt x="716" y="1827"/>
                </a:lnTo>
                <a:cubicBezTo>
                  <a:pt x="685" y="1779"/>
                  <a:pt x="657" y="1731"/>
                  <a:pt x="637" y="1680"/>
                </a:cubicBezTo>
                <a:lnTo>
                  <a:pt x="197" y="1680"/>
                </a:lnTo>
                <a:lnTo>
                  <a:pt x="197" y="1240"/>
                </a:lnTo>
                <a:close/>
                <a:moveTo>
                  <a:pt x="358" y="361"/>
                </a:moveTo>
                <a:cubicBezTo>
                  <a:pt x="361" y="418"/>
                  <a:pt x="378" y="579"/>
                  <a:pt x="465" y="705"/>
                </a:cubicBezTo>
                <a:cubicBezTo>
                  <a:pt x="479" y="728"/>
                  <a:pt x="496" y="748"/>
                  <a:pt x="513" y="762"/>
                </a:cubicBezTo>
                <a:cubicBezTo>
                  <a:pt x="522" y="770"/>
                  <a:pt x="533" y="779"/>
                  <a:pt x="542" y="787"/>
                </a:cubicBezTo>
                <a:lnTo>
                  <a:pt x="573" y="813"/>
                </a:lnTo>
                <a:lnTo>
                  <a:pt x="533" y="824"/>
                </a:lnTo>
                <a:cubicBezTo>
                  <a:pt x="437" y="849"/>
                  <a:pt x="361" y="909"/>
                  <a:pt x="330" y="937"/>
                </a:cubicBezTo>
                <a:cubicBezTo>
                  <a:pt x="361" y="964"/>
                  <a:pt x="440" y="1023"/>
                  <a:pt x="533" y="1049"/>
                </a:cubicBezTo>
                <a:cubicBezTo>
                  <a:pt x="573" y="1060"/>
                  <a:pt x="609" y="1063"/>
                  <a:pt x="646" y="1060"/>
                </a:cubicBezTo>
                <a:lnTo>
                  <a:pt x="688" y="1057"/>
                </a:lnTo>
                <a:lnTo>
                  <a:pt x="669" y="1097"/>
                </a:lnTo>
                <a:cubicBezTo>
                  <a:pt x="635" y="1156"/>
                  <a:pt x="623" y="1223"/>
                  <a:pt x="621" y="1257"/>
                </a:cubicBezTo>
                <a:cubicBezTo>
                  <a:pt x="654" y="1255"/>
                  <a:pt x="722" y="1246"/>
                  <a:pt x="781" y="1212"/>
                </a:cubicBezTo>
                <a:cubicBezTo>
                  <a:pt x="801" y="1201"/>
                  <a:pt x="818" y="1190"/>
                  <a:pt x="832" y="1176"/>
                </a:cubicBezTo>
                <a:cubicBezTo>
                  <a:pt x="838" y="1170"/>
                  <a:pt x="843" y="1164"/>
                  <a:pt x="846" y="1159"/>
                </a:cubicBezTo>
                <a:lnTo>
                  <a:pt x="872" y="1125"/>
                </a:lnTo>
                <a:lnTo>
                  <a:pt x="883" y="1164"/>
                </a:lnTo>
                <a:cubicBezTo>
                  <a:pt x="894" y="1209"/>
                  <a:pt x="920" y="1246"/>
                  <a:pt x="937" y="1266"/>
                </a:cubicBezTo>
                <a:cubicBezTo>
                  <a:pt x="954" y="1246"/>
                  <a:pt x="979" y="1207"/>
                  <a:pt x="990" y="1164"/>
                </a:cubicBezTo>
                <a:cubicBezTo>
                  <a:pt x="996" y="1147"/>
                  <a:pt x="996" y="1133"/>
                  <a:pt x="996" y="1119"/>
                </a:cubicBezTo>
                <a:cubicBezTo>
                  <a:pt x="996" y="1054"/>
                  <a:pt x="956" y="995"/>
                  <a:pt x="934" y="970"/>
                </a:cubicBezTo>
                <a:cubicBezTo>
                  <a:pt x="903" y="995"/>
                  <a:pt x="835" y="1043"/>
                  <a:pt x="756" y="1043"/>
                </a:cubicBezTo>
                <a:cubicBezTo>
                  <a:pt x="739" y="1043"/>
                  <a:pt x="722" y="1040"/>
                  <a:pt x="700" y="1034"/>
                </a:cubicBezTo>
                <a:cubicBezTo>
                  <a:pt x="621" y="1015"/>
                  <a:pt x="561" y="957"/>
                  <a:pt x="558" y="954"/>
                </a:cubicBezTo>
                <a:lnTo>
                  <a:pt x="544" y="940"/>
                </a:lnTo>
                <a:lnTo>
                  <a:pt x="558" y="925"/>
                </a:lnTo>
                <a:cubicBezTo>
                  <a:pt x="561" y="923"/>
                  <a:pt x="601" y="883"/>
                  <a:pt x="663" y="858"/>
                </a:cubicBezTo>
                <a:cubicBezTo>
                  <a:pt x="649" y="844"/>
                  <a:pt x="637" y="827"/>
                  <a:pt x="626" y="807"/>
                </a:cubicBezTo>
                <a:cubicBezTo>
                  <a:pt x="573" y="714"/>
                  <a:pt x="573" y="607"/>
                  <a:pt x="573" y="604"/>
                </a:cubicBezTo>
                <a:lnTo>
                  <a:pt x="573" y="584"/>
                </a:lnTo>
                <a:lnTo>
                  <a:pt x="592" y="584"/>
                </a:lnTo>
                <a:cubicBezTo>
                  <a:pt x="604" y="584"/>
                  <a:pt x="683" y="584"/>
                  <a:pt x="762" y="621"/>
                </a:cubicBezTo>
                <a:cubicBezTo>
                  <a:pt x="762" y="593"/>
                  <a:pt x="767" y="562"/>
                  <a:pt x="776" y="531"/>
                </a:cubicBezTo>
                <a:cubicBezTo>
                  <a:pt x="812" y="392"/>
                  <a:pt x="911" y="294"/>
                  <a:pt x="917" y="291"/>
                </a:cubicBezTo>
                <a:lnTo>
                  <a:pt x="931" y="277"/>
                </a:lnTo>
                <a:lnTo>
                  <a:pt x="945" y="291"/>
                </a:lnTo>
                <a:cubicBezTo>
                  <a:pt x="948" y="294"/>
                  <a:pt x="1033" y="375"/>
                  <a:pt x="1075" y="494"/>
                </a:cubicBezTo>
                <a:lnTo>
                  <a:pt x="1078" y="491"/>
                </a:lnTo>
                <a:cubicBezTo>
                  <a:pt x="1095" y="474"/>
                  <a:pt x="1112" y="460"/>
                  <a:pt x="1131" y="446"/>
                </a:cubicBezTo>
                <a:cubicBezTo>
                  <a:pt x="1131" y="232"/>
                  <a:pt x="985" y="54"/>
                  <a:pt x="937" y="0"/>
                </a:cubicBezTo>
                <a:cubicBezTo>
                  <a:pt x="889" y="54"/>
                  <a:pt x="736" y="237"/>
                  <a:pt x="736" y="449"/>
                </a:cubicBezTo>
                <a:lnTo>
                  <a:pt x="736" y="488"/>
                </a:lnTo>
                <a:lnTo>
                  <a:pt x="702" y="466"/>
                </a:lnTo>
                <a:cubicBezTo>
                  <a:pt x="575" y="381"/>
                  <a:pt x="415" y="364"/>
                  <a:pt x="358" y="361"/>
                </a:cubicBezTo>
                <a:close/>
                <a:moveTo>
                  <a:pt x="488" y="1142"/>
                </a:moveTo>
                <a:lnTo>
                  <a:pt x="465" y="1176"/>
                </a:lnTo>
                <a:cubicBezTo>
                  <a:pt x="375" y="1302"/>
                  <a:pt x="361" y="1463"/>
                  <a:pt x="358" y="1520"/>
                </a:cubicBezTo>
                <a:cubicBezTo>
                  <a:pt x="417" y="1517"/>
                  <a:pt x="575" y="1500"/>
                  <a:pt x="702" y="1412"/>
                </a:cubicBezTo>
                <a:cubicBezTo>
                  <a:pt x="725" y="1398"/>
                  <a:pt x="742" y="1382"/>
                  <a:pt x="759" y="1365"/>
                </a:cubicBezTo>
                <a:cubicBezTo>
                  <a:pt x="767" y="1357"/>
                  <a:pt x="776" y="1345"/>
                  <a:pt x="784" y="1336"/>
                </a:cubicBezTo>
                <a:lnTo>
                  <a:pt x="810" y="1305"/>
                </a:lnTo>
                <a:lnTo>
                  <a:pt x="821" y="1345"/>
                </a:lnTo>
                <a:cubicBezTo>
                  <a:pt x="846" y="1441"/>
                  <a:pt x="906" y="1517"/>
                  <a:pt x="934" y="1548"/>
                </a:cubicBezTo>
                <a:cubicBezTo>
                  <a:pt x="962" y="1517"/>
                  <a:pt x="1021" y="1438"/>
                  <a:pt x="1047" y="1345"/>
                </a:cubicBezTo>
                <a:cubicBezTo>
                  <a:pt x="1055" y="1317"/>
                  <a:pt x="1058" y="1288"/>
                  <a:pt x="1058" y="1260"/>
                </a:cubicBezTo>
                <a:cubicBezTo>
                  <a:pt x="1058" y="1252"/>
                  <a:pt x="1058" y="1240"/>
                  <a:pt x="1055" y="1232"/>
                </a:cubicBezTo>
                <a:lnTo>
                  <a:pt x="1052" y="1190"/>
                </a:lnTo>
                <a:lnTo>
                  <a:pt x="1089" y="1209"/>
                </a:lnTo>
                <a:cubicBezTo>
                  <a:pt x="1148" y="1243"/>
                  <a:pt x="1216" y="1255"/>
                  <a:pt x="1250" y="1257"/>
                </a:cubicBezTo>
                <a:cubicBezTo>
                  <a:pt x="1247" y="1223"/>
                  <a:pt x="1239" y="1156"/>
                  <a:pt x="1202" y="1097"/>
                </a:cubicBezTo>
                <a:cubicBezTo>
                  <a:pt x="1191" y="1077"/>
                  <a:pt x="1179" y="1060"/>
                  <a:pt x="1165" y="1046"/>
                </a:cubicBezTo>
                <a:cubicBezTo>
                  <a:pt x="1159" y="1040"/>
                  <a:pt x="1154" y="1034"/>
                  <a:pt x="1148" y="1032"/>
                </a:cubicBezTo>
                <a:lnTo>
                  <a:pt x="1114" y="1006"/>
                </a:lnTo>
                <a:lnTo>
                  <a:pt x="1154" y="995"/>
                </a:lnTo>
                <a:cubicBezTo>
                  <a:pt x="1199" y="984"/>
                  <a:pt x="1236" y="958"/>
                  <a:pt x="1255" y="942"/>
                </a:cubicBezTo>
                <a:cubicBezTo>
                  <a:pt x="1236" y="925"/>
                  <a:pt x="1196" y="900"/>
                  <a:pt x="1154" y="889"/>
                </a:cubicBezTo>
                <a:cubicBezTo>
                  <a:pt x="1137" y="883"/>
                  <a:pt x="1123" y="883"/>
                  <a:pt x="1109" y="883"/>
                </a:cubicBezTo>
                <a:cubicBezTo>
                  <a:pt x="1044" y="883"/>
                  <a:pt x="985" y="923"/>
                  <a:pt x="959" y="945"/>
                </a:cubicBezTo>
                <a:cubicBezTo>
                  <a:pt x="985" y="975"/>
                  <a:pt x="1033" y="1043"/>
                  <a:pt x="1033" y="1122"/>
                </a:cubicBezTo>
                <a:cubicBezTo>
                  <a:pt x="1033" y="1139"/>
                  <a:pt x="1030" y="1156"/>
                  <a:pt x="1024" y="1178"/>
                </a:cubicBezTo>
                <a:cubicBezTo>
                  <a:pt x="1004" y="1257"/>
                  <a:pt x="945" y="1317"/>
                  <a:pt x="942" y="1319"/>
                </a:cubicBezTo>
                <a:lnTo>
                  <a:pt x="937" y="1328"/>
                </a:lnTo>
                <a:lnTo>
                  <a:pt x="922" y="1314"/>
                </a:lnTo>
                <a:cubicBezTo>
                  <a:pt x="920" y="1311"/>
                  <a:pt x="880" y="1271"/>
                  <a:pt x="855" y="1209"/>
                </a:cubicBezTo>
                <a:cubicBezTo>
                  <a:pt x="841" y="1223"/>
                  <a:pt x="824" y="1235"/>
                  <a:pt x="804" y="1246"/>
                </a:cubicBezTo>
                <a:cubicBezTo>
                  <a:pt x="714" y="1297"/>
                  <a:pt x="612" y="1300"/>
                  <a:pt x="601" y="1300"/>
                </a:cubicBezTo>
                <a:lnTo>
                  <a:pt x="578" y="1300"/>
                </a:lnTo>
                <a:lnTo>
                  <a:pt x="578" y="1277"/>
                </a:lnTo>
                <a:cubicBezTo>
                  <a:pt x="578" y="1274"/>
                  <a:pt x="578" y="1190"/>
                  <a:pt x="615" y="1108"/>
                </a:cubicBezTo>
                <a:cubicBezTo>
                  <a:pt x="587" y="1108"/>
                  <a:pt x="556" y="1102"/>
                  <a:pt x="525" y="1094"/>
                </a:cubicBezTo>
                <a:cubicBezTo>
                  <a:pt x="386" y="1057"/>
                  <a:pt x="288" y="958"/>
                  <a:pt x="285" y="954"/>
                </a:cubicBezTo>
                <a:lnTo>
                  <a:pt x="271" y="940"/>
                </a:lnTo>
                <a:lnTo>
                  <a:pt x="285" y="925"/>
                </a:lnTo>
                <a:cubicBezTo>
                  <a:pt x="288" y="923"/>
                  <a:pt x="369" y="838"/>
                  <a:pt x="488" y="796"/>
                </a:cubicBezTo>
                <a:lnTo>
                  <a:pt x="485" y="793"/>
                </a:lnTo>
                <a:cubicBezTo>
                  <a:pt x="468" y="776"/>
                  <a:pt x="454" y="759"/>
                  <a:pt x="440" y="739"/>
                </a:cubicBezTo>
                <a:cubicBezTo>
                  <a:pt x="231" y="745"/>
                  <a:pt x="53" y="892"/>
                  <a:pt x="0" y="940"/>
                </a:cubicBezTo>
                <a:cubicBezTo>
                  <a:pt x="53" y="987"/>
                  <a:pt x="237" y="1139"/>
                  <a:pt x="448" y="1139"/>
                </a:cubicBezTo>
                <a:lnTo>
                  <a:pt x="488" y="1142"/>
                </a:lnTo>
                <a:close/>
                <a:moveTo>
                  <a:pt x="1518" y="1520"/>
                </a:moveTo>
                <a:cubicBezTo>
                  <a:pt x="1515" y="1463"/>
                  <a:pt x="1498" y="1302"/>
                  <a:pt x="1411" y="1176"/>
                </a:cubicBezTo>
                <a:cubicBezTo>
                  <a:pt x="1397" y="1153"/>
                  <a:pt x="1380" y="1133"/>
                  <a:pt x="1363" y="1119"/>
                </a:cubicBezTo>
                <a:cubicBezTo>
                  <a:pt x="1354" y="1111"/>
                  <a:pt x="1343" y="1102"/>
                  <a:pt x="1334" y="1094"/>
                </a:cubicBezTo>
                <a:lnTo>
                  <a:pt x="1303" y="1068"/>
                </a:lnTo>
                <a:lnTo>
                  <a:pt x="1343" y="1057"/>
                </a:lnTo>
                <a:cubicBezTo>
                  <a:pt x="1439" y="1032"/>
                  <a:pt x="1515" y="972"/>
                  <a:pt x="1546" y="945"/>
                </a:cubicBezTo>
                <a:cubicBezTo>
                  <a:pt x="1515" y="917"/>
                  <a:pt x="1436" y="858"/>
                  <a:pt x="1343" y="832"/>
                </a:cubicBezTo>
                <a:cubicBezTo>
                  <a:pt x="1303" y="821"/>
                  <a:pt x="1267" y="818"/>
                  <a:pt x="1230" y="821"/>
                </a:cubicBezTo>
                <a:lnTo>
                  <a:pt x="1188" y="824"/>
                </a:lnTo>
                <a:lnTo>
                  <a:pt x="1207" y="787"/>
                </a:lnTo>
                <a:cubicBezTo>
                  <a:pt x="1241" y="728"/>
                  <a:pt x="1253" y="660"/>
                  <a:pt x="1255" y="626"/>
                </a:cubicBezTo>
                <a:cubicBezTo>
                  <a:pt x="1222" y="629"/>
                  <a:pt x="1154" y="638"/>
                  <a:pt x="1095" y="674"/>
                </a:cubicBezTo>
                <a:cubicBezTo>
                  <a:pt x="1075" y="686"/>
                  <a:pt x="1058" y="697"/>
                  <a:pt x="1044" y="711"/>
                </a:cubicBezTo>
                <a:cubicBezTo>
                  <a:pt x="1038" y="717"/>
                  <a:pt x="1033" y="722"/>
                  <a:pt x="1030" y="728"/>
                </a:cubicBezTo>
                <a:lnTo>
                  <a:pt x="1004" y="762"/>
                </a:lnTo>
                <a:lnTo>
                  <a:pt x="993" y="717"/>
                </a:lnTo>
                <a:cubicBezTo>
                  <a:pt x="982" y="672"/>
                  <a:pt x="956" y="635"/>
                  <a:pt x="939" y="615"/>
                </a:cubicBezTo>
                <a:cubicBezTo>
                  <a:pt x="922" y="635"/>
                  <a:pt x="897" y="674"/>
                  <a:pt x="886" y="717"/>
                </a:cubicBezTo>
                <a:cubicBezTo>
                  <a:pt x="880" y="734"/>
                  <a:pt x="880" y="748"/>
                  <a:pt x="880" y="762"/>
                </a:cubicBezTo>
                <a:cubicBezTo>
                  <a:pt x="880" y="827"/>
                  <a:pt x="920" y="886"/>
                  <a:pt x="942" y="911"/>
                </a:cubicBezTo>
                <a:cubicBezTo>
                  <a:pt x="973" y="886"/>
                  <a:pt x="1041" y="838"/>
                  <a:pt x="1120" y="838"/>
                </a:cubicBezTo>
                <a:cubicBezTo>
                  <a:pt x="1137" y="838"/>
                  <a:pt x="1154" y="841"/>
                  <a:pt x="1176" y="846"/>
                </a:cubicBezTo>
                <a:cubicBezTo>
                  <a:pt x="1255" y="866"/>
                  <a:pt x="1315" y="925"/>
                  <a:pt x="1318" y="928"/>
                </a:cubicBezTo>
                <a:lnTo>
                  <a:pt x="1332" y="942"/>
                </a:lnTo>
                <a:lnTo>
                  <a:pt x="1312" y="957"/>
                </a:lnTo>
                <a:cubicBezTo>
                  <a:pt x="1309" y="958"/>
                  <a:pt x="1270" y="998"/>
                  <a:pt x="1207" y="1023"/>
                </a:cubicBezTo>
                <a:cubicBezTo>
                  <a:pt x="1222" y="1037"/>
                  <a:pt x="1233" y="1054"/>
                  <a:pt x="1244" y="1074"/>
                </a:cubicBezTo>
                <a:cubicBezTo>
                  <a:pt x="1298" y="1167"/>
                  <a:pt x="1298" y="1274"/>
                  <a:pt x="1298" y="1277"/>
                </a:cubicBezTo>
                <a:lnTo>
                  <a:pt x="1298" y="1297"/>
                </a:lnTo>
                <a:lnTo>
                  <a:pt x="1278" y="1297"/>
                </a:lnTo>
                <a:cubicBezTo>
                  <a:pt x="1267" y="1297"/>
                  <a:pt x="1188" y="1297"/>
                  <a:pt x="1109" y="1260"/>
                </a:cubicBezTo>
                <a:cubicBezTo>
                  <a:pt x="1109" y="1288"/>
                  <a:pt x="1103" y="1319"/>
                  <a:pt x="1095" y="1350"/>
                </a:cubicBezTo>
                <a:cubicBezTo>
                  <a:pt x="1058" y="1489"/>
                  <a:pt x="959" y="1587"/>
                  <a:pt x="954" y="1590"/>
                </a:cubicBezTo>
                <a:lnTo>
                  <a:pt x="937" y="1607"/>
                </a:lnTo>
                <a:lnTo>
                  <a:pt x="922" y="1593"/>
                </a:lnTo>
                <a:cubicBezTo>
                  <a:pt x="920" y="1590"/>
                  <a:pt x="835" y="1508"/>
                  <a:pt x="793" y="1390"/>
                </a:cubicBezTo>
                <a:lnTo>
                  <a:pt x="790" y="1393"/>
                </a:lnTo>
                <a:cubicBezTo>
                  <a:pt x="773" y="1410"/>
                  <a:pt x="756" y="1424"/>
                  <a:pt x="736" y="1438"/>
                </a:cubicBezTo>
                <a:cubicBezTo>
                  <a:pt x="742" y="1647"/>
                  <a:pt x="889" y="1824"/>
                  <a:pt x="937" y="1878"/>
                </a:cubicBezTo>
                <a:cubicBezTo>
                  <a:pt x="985" y="1824"/>
                  <a:pt x="1137" y="1641"/>
                  <a:pt x="1137" y="1429"/>
                </a:cubicBezTo>
                <a:lnTo>
                  <a:pt x="1137" y="1390"/>
                </a:lnTo>
                <a:lnTo>
                  <a:pt x="1171" y="1412"/>
                </a:lnTo>
                <a:cubicBezTo>
                  <a:pt x="1301" y="1500"/>
                  <a:pt x="1461" y="1517"/>
                  <a:pt x="1518" y="1520"/>
                </a:cubicBezTo>
                <a:close/>
                <a:moveTo>
                  <a:pt x="1385" y="739"/>
                </a:moveTo>
                <a:lnTo>
                  <a:pt x="1408" y="705"/>
                </a:lnTo>
                <a:cubicBezTo>
                  <a:pt x="1498" y="579"/>
                  <a:pt x="1512" y="418"/>
                  <a:pt x="1515" y="361"/>
                </a:cubicBezTo>
                <a:cubicBezTo>
                  <a:pt x="1456" y="364"/>
                  <a:pt x="1298" y="381"/>
                  <a:pt x="1171" y="468"/>
                </a:cubicBezTo>
                <a:cubicBezTo>
                  <a:pt x="1148" y="483"/>
                  <a:pt x="1131" y="500"/>
                  <a:pt x="1114" y="516"/>
                </a:cubicBezTo>
                <a:cubicBezTo>
                  <a:pt x="1106" y="525"/>
                  <a:pt x="1097" y="536"/>
                  <a:pt x="1089" y="545"/>
                </a:cubicBezTo>
                <a:lnTo>
                  <a:pt x="1064" y="576"/>
                </a:lnTo>
                <a:lnTo>
                  <a:pt x="1052" y="536"/>
                </a:lnTo>
                <a:cubicBezTo>
                  <a:pt x="1027" y="440"/>
                  <a:pt x="968" y="364"/>
                  <a:pt x="939" y="333"/>
                </a:cubicBezTo>
                <a:cubicBezTo>
                  <a:pt x="911" y="364"/>
                  <a:pt x="852" y="443"/>
                  <a:pt x="827" y="536"/>
                </a:cubicBezTo>
                <a:cubicBezTo>
                  <a:pt x="818" y="564"/>
                  <a:pt x="815" y="593"/>
                  <a:pt x="815" y="621"/>
                </a:cubicBezTo>
                <a:cubicBezTo>
                  <a:pt x="815" y="629"/>
                  <a:pt x="815" y="641"/>
                  <a:pt x="818" y="649"/>
                </a:cubicBezTo>
                <a:lnTo>
                  <a:pt x="821" y="691"/>
                </a:lnTo>
                <a:lnTo>
                  <a:pt x="784" y="672"/>
                </a:lnTo>
                <a:cubicBezTo>
                  <a:pt x="725" y="638"/>
                  <a:pt x="657" y="626"/>
                  <a:pt x="623" y="624"/>
                </a:cubicBezTo>
                <a:cubicBezTo>
                  <a:pt x="626" y="657"/>
                  <a:pt x="635" y="725"/>
                  <a:pt x="671" y="784"/>
                </a:cubicBezTo>
                <a:cubicBezTo>
                  <a:pt x="683" y="804"/>
                  <a:pt x="694" y="821"/>
                  <a:pt x="708" y="835"/>
                </a:cubicBezTo>
                <a:cubicBezTo>
                  <a:pt x="714" y="841"/>
                  <a:pt x="719" y="846"/>
                  <a:pt x="725" y="849"/>
                </a:cubicBezTo>
                <a:lnTo>
                  <a:pt x="759" y="875"/>
                </a:lnTo>
                <a:lnTo>
                  <a:pt x="719" y="886"/>
                </a:lnTo>
                <a:cubicBezTo>
                  <a:pt x="674" y="897"/>
                  <a:pt x="637" y="923"/>
                  <a:pt x="618" y="940"/>
                </a:cubicBezTo>
                <a:cubicBezTo>
                  <a:pt x="637" y="957"/>
                  <a:pt x="677" y="981"/>
                  <a:pt x="719" y="992"/>
                </a:cubicBezTo>
                <a:cubicBezTo>
                  <a:pt x="736" y="998"/>
                  <a:pt x="750" y="998"/>
                  <a:pt x="764" y="998"/>
                </a:cubicBezTo>
                <a:cubicBezTo>
                  <a:pt x="829" y="998"/>
                  <a:pt x="889" y="958"/>
                  <a:pt x="914" y="937"/>
                </a:cubicBezTo>
                <a:cubicBezTo>
                  <a:pt x="889" y="906"/>
                  <a:pt x="841" y="838"/>
                  <a:pt x="841" y="759"/>
                </a:cubicBezTo>
                <a:cubicBezTo>
                  <a:pt x="841" y="742"/>
                  <a:pt x="843" y="725"/>
                  <a:pt x="849" y="703"/>
                </a:cubicBezTo>
                <a:cubicBezTo>
                  <a:pt x="869" y="624"/>
                  <a:pt x="928" y="564"/>
                  <a:pt x="931" y="562"/>
                </a:cubicBezTo>
                <a:lnTo>
                  <a:pt x="945" y="547"/>
                </a:lnTo>
                <a:lnTo>
                  <a:pt x="959" y="562"/>
                </a:lnTo>
                <a:cubicBezTo>
                  <a:pt x="962" y="564"/>
                  <a:pt x="1001" y="604"/>
                  <a:pt x="1027" y="666"/>
                </a:cubicBezTo>
                <a:cubicBezTo>
                  <a:pt x="1041" y="652"/>
                  <a:pt x="1058" y="641"/>
                  <a:pt x="1078" y="629"/>
                </a:cubicBezTo>
                <a:cubicBezTo>
                  <a:pt x="1168" y="579"/>
                  <a:pt x="1270" y="576"/>
                  <a:pt x="1281" y="576"/>
                </a:cubicBezTo>
                <a:lnTo>
                  <a:pt x="1303" y="576"/>
                </a:lnTo>
                <a:lnTo>
                  <a:pt x="1303" y="598"/>
                </a:lnTo>
                <a:cubicBezTo>
                  <a:pt x="1303" y="601"/>
                  <a:pt x="1303" y="686"/>
                  <a:pt x="1267" y="768"/>
                </a:cubicBezTo>
                <a:cubicBezTo>
                  <a:pt x="1295" y="768"/>
                  <a:pt x="1326" y="773"/>
                  <a:pt x="1357" y="782"/>
                </a:cubicBezTo>
                <a:cubicBezTo>
                  <a:pt x="1495" y="818"/>
                  <a:pt x="1594" y="917"/>
                  <a:pt x="1597" y="923"/>
                </a:cubicBezTo>
                <a:lnTo>
                  <a:pt x="1611" y="937"/>
                </a:lnTo>
                <a:lnTo>
                  <a:pt x="1591" y="957"/>
                </a:lnTo>
                <a:cubicBezTo>
                  <a:pt x="1588" y="958"/>
                  <a:pt x="1507" y="1043"/>
                  <a:pt x="1388" y="1085"/>
                </a:cubicBezTo>
                <a:lnTo>
                  <a:pt x="1391" y="1088"/>
                </a:lnTo>
                <a:cubicBezTo>
                  <a:pt x="1408" y="1105"/>
                  <a:pt x="1422" y="1122"/>
                  <a:pt x="1436" y="1142"/>
                </a:cubicBezTo>
                <a:cubicBezTo>
                  <a:pt x="1645" y="1136"/>
                  <a:pt x="1823" y="989"/>
                  <a:pt x="1876" y="942"/>
                </a:cubicBezTo>
                <a:cubicBezTo>
                  <a:pt x="1823" y="894"/>
                  <a:pt x="1639" y="742"/>
                  <a:pt x="1428" y="742"/>
                </a:cubicBezTo>
                <a:lnTo>
                  <a:pt x="1385" y="739"/>
                </a:lnTo>
                <a:close/>
                <a:moveTo>
                  <a:pt x="5752" y="604"/>
                </a:moveTo>
                <a:lnTo>
                  <a:pt x="5518" y="54"/>
                </a:lnTo>
                <a:lnTo>
                  <a:pt x="5487" y="62"/>
                </a:lnTo>
                <a:cubicBezTo>
                  <a:pt x="5479" y="79"/>
                  <a:pt x="5470" y="99"/>
                  <a:pt x="5462" y="119"/>
                </a:cubicBezTo>
                <a:lnTo>
                  <a:pt x="5244" y="601"/>
                </a:lnTo>
                <a:cubicBezTo>
                  <a:pt x="5219" y="657"/>
                  <a:pt x="5213" y="666"/>
                  <a:pt x="5174" y="672"/>
                </a:cubicBezTo>
                <a:lnTo>
                  <a:pt x="5154" y="674"/>
                </a:lnTo>
                <a:lnTo>
                  <a:pt x="5154" y="694"/>
                </a:lnTo>
                <a:lnTo>
                  <a:pt x="5374" y="694"/>
                </a:lnTo>
                <a:lnTo>
                  <a:pt x="5374" y="674"/>
                </a:lnTo>
                <a:lnTo>
                  <a:pt x="5312" y="666"/>
                </a:lnTo>
                <a:cubicBezTo>
                  <a:pt x="5301" y="666"/>
                  <a:pt x="5287" y="663"/>
                  <a:pt x="5287" y="643"/>
                </a:cubicBezTo>
                <a:cubicBezTo>
                  <a:pt x="5287" y="635"/>
                  <a:pt x="5295" y="610"/>
                  <a:pt x="5307" y="579"/>
                </a:cubicBezTo>
                <a:lnTo>
                  <a:pt x="5360" y="446"/>
                </a:lnTo>
                <a:cubicBezTo>
                  <a:pt x="5397" y="440"/>
                  <a:pt x="5434" y="437"/>
                  <a:pt x="5470" y="437"/>
                </a:cubicBezTo>
                <a:cubicBezTo>
                  <a:pt x="5510" y="437"/>
                  <a:pt x="5546" y="440"/>
                  <a:pt x="5586" y="446"/>
                </a:cubicBezTo>
                <a:lnTo>
                  <a:pt x="5659" y="626"/>
                </a:lnTo>
                <a:cubicBezTo>
                  <a:pt x="5662" y="632"/>
                  <a:pt x="5665" y="641"/>
                  <a:pt x="5665" y="646"/>
                </a:cubicBezTo>
                <a:cubicBezTo>
                  <a:pt x="5665" y="657"/>
                  <a:pt x="5651" y="660"/>
                  <a:pt x="5631" y="663"/>
                </a:cubicBezTo>
                <a:lnTo>
                  <a:pt x="5583" y="672"/>
                </a:lnTo>
                <a:lnTo>
                  <a:pt x="5583" y="691"/>
                </a:lnTo>
                <a:lnTo>
                  <a:pt x="5843" y="691"/>
                </a:lnTo>
                <a:lnTo>
                  <a:pt x="5843" y="674"/>
                </a:lnTo>
                <a:lnTo>
                  <a:pt x="5800" y="669"/>
                </a:lnTo>
                <a:cubicBezTo>
                  <a:pt x="5781" y="663"/>
                  <a:pt x="5769" y="643"/>
                  <a:pt x="5752" y="604"/>
                </a:cubicBezTo>
                <a:close/>
                <a:moveTo>
                  <a:pt x="5470" y="409"/>
                </a:moveTo>
                <a:cubicBezTo>
                  <a:pt x="5439" y="409"/>
                  <a:pt x="5405" y="412"/>
                  <a:pt x="5374" y="415"/>
                </a:cubicBezTo>
                <a:lnTo>
                  <a:pt x="5473" y="184"/>
                </a:lnTo>
                <a:lnTo>
                  <a:pt x="5569" y="415"/>
                </a:lnTo>
                <a:cubicBezTo>
                  <a:pt x="5538" y="409"/>
                  <a:pt x="5504" y="409"/>
                  <a:pt x="5470" y="409"/>
                </a:cubicBezTo>
                <a:close/>
                <a:moveTo>
                  <a:pt x="4652" y="220"/>
                </a:moveTo>
                <a:cubicBezTo>
                  <a:pt x="4674" y="110"/>
                  <a:pt x="4677" y="96"/>
                  <a:pt x="4824" y="96"/>
                </a:cubicBezTo>
                <a:lnTo>
                  <a:pt x="4878" y="96"/>
                </a:lnTo>
                <a:lnTo>
                  <a:pt x="4878" y="550"/>
                </a:lnTo>
                <a:cubicBezTo>
                  <a:pt x="4878" y="666"/>
                  <a:pt x="4878" y="672"/>
                  <a:pt x="4821" y="674"/>
                </a:cubicBezTo>
                <a:lnTo>
                  <a:pt x="4782" y="677"/>
                </a:lnTo>
                <a:lnTo>
                  <a:pt x="4782" y="697"/>
                </a:lnTo>
                <a:lnTo>
                  <a:pt x="5072" y="697"/>
                </a:lnTo>
                <a:lnTo>
                  <a:pt x="5072" y="674"/>
                </a:lnTo>
                <a:lnTo>
                  <a:pt x="5036" y="672"/>
                </a:lnTo>
                <a:cubicBezTo>
                  <a:pt x="4976" y="669"/>
                  <a:pt x="4976" y="663"/>
                  <a:pt x="4976" y="547"/>
                </a:cubicBezTo>
                <a:lnTo>
                  <a:pt x="4976" y="93"/>
                </a:lnTo>
                <a:lnTo>
                  <a:pt x="5030" y="93"/>
                </a:lnTo>
                <a:cubicBezTo>
                  <a:pt x="5177" y="93"/>
                  <a:pt x="5180" y="107"/>
                  <a:pt x="5202" y="217"/>
                </a:cubicBezTo>
                <a:lnTo>
                  <a:pt x="5228" y="217"/>
                </a:lnTo>
                <a:cubicBezTo>
                  <a:pt x="5228" y="215"/>
                  <a:pt x="5230" y="189"/>
                  <a:pt x="5230" y="175"/>
                </a:cubicBezTo>
                <a:cubicBezTo>
                  <a:pt x="5230" y="130"/>
                  <a:pt x="5222" y="88"/>
                  <a:pt x="5219" y="65"/>
                </a:cubicBezTo>
                <a:lnTo>
                  <a:pt x="4635" y="65"/>
                </a:lnTo>
                <a:cubicBezTo>
                  <a:pt x="4632" y="85"/>
                  <a:pt x="4624" y="130"/>
                  <a:pt x="4624" y="175"/>
                </a:cubicBezTo>
                <a:cubicBezTo>
                  <a:pt x="4624" y="186"/>
                  <a:pt x="4626" y="212"/>
                  <a:pt x="4626" y="217"/>
                </a:cubicBezTo>
                <a:lnTo>
                  <a:pt x="4652" y="217"/>
                </a:lnTo>
                <a:lnTo>
                  <a:pt x="4652" y="220"/>
                </a:lnTo>
                <a:close/>
                <a:moveTo>
                  <a:pt x="3456" y="54"/>
                </a:moveTo>
                <a:cubicBezTo>
                  <a:pt x="3253" y="54"/>
                  <a:pt x="3078" y="181"/>
                  <a:pt x="3078" y="387"/>
                </a:cubicBezTo>
                <a:cubicBezTo>
                  <a:pt x="3078" y="593"/>
                  <a:pt x="3228" y="711"/>
                  <a:pt x="3437" y="711"/>
                </a:cubicBezTo>
                <a:cubicBezTo>
                  <a:pt x="3643" y="711"/>
                  <a:pt x="3811" y="587"/>
                  <a:pt x="3811" y="378"/>
                </a:cubicBezTo>
                <a:cubicBezTo>
                  <a:pt x="3811" y="164"/>
                  <a:pt x="3650" y="54"/>
                  <a:pt x="3456" y="54"/>
                </a:cubicBezTo>
                <a:close/>
                <a:moveTo>
                  <a:pt x="3456" y="677"/>
                </a:moveTo>
                <a:cubicBezTo>
                  <a:pt x="3298" y="677"/>
                  <a:pt x="3188" y="562"/>
                  <a:pt x="3188" y="367"/>
                </a:cubicBezTo>
                <a:cubicBezTo>
                  <a:pt x="3188" y="203"/>
                  <a:pt x="3281" y="82"/>
                  <a:pt x="3437" y="82"/>
                </a:cubicBezTo>
                <a:cubicBezTo>
                  <a:pt x="3600" y="82"/>
                  <a:pt x="3698" y="217"/>
                  <a:pt x="3698" y="398"/>
                </a:cubicBezTo>
                <a:cubicBezTo>
                  <a:pt x="3701" y="539"/>
                  <a:pt x="3634" y="677"/>
                  <a:pt x="3456" y="677"/>
                </a:cubicBezTo>
                <a:close/>
                <a:moveTo>
                  <a:pt x="7251" y="669"/>
                </a:moveTo>
                <a:cubicBezTo>
                  <a:pt x="7223" y="663"/>
                  <a:pt x="7214" y="643"/>
                  <a:pt x="7197" y="604"/>
                </a:cubicBezTo>
                <a:lnTo>
                  <a:pt x="6963" y="54"/>
                </a:lnTo>
                <a:lnTo>
                  <a:pt x="6932" y="62"/>
                </a:lnTo>
                <a:cubicBezTo>
                  <a:pt x="6923" y="79"/>
                  <a:pt x="6915" y="99"/>
                  <a:pt x="6907" y="119"/>
                </a:cubicBezTo>
                <a:lnTo>
                  <a:pt x="6689" y="601"/>
                </a:lnTo>
                <a:cubicBezTo>
                  <a:pt x="6664" y="657"/>
                  <a:pt x="6658" y="666"/>
                  <a:pt x="6619" y="672"/>
                </a:cubicBezTo>
                <a:lnTo>
                  <a:pt x="6599" y="674"/>
                </a:lnTo>
                <a:lnTo>
                  <a:pt x="6599" y="694"/>
                </a:lnTo>
                <a:lnTo>
                  <a:pt x="6819" y="694"/>
                </a:lnTo>
                <a:lnTo>
                  <a:pt x="6819" y="674"/>
                </a:lnTo>
                <a:lnTo>
                  <a:pt x="6757" y="666"/>
                </a:lnTo>
                <a:cubicBezTo>
                  <a:pt x="6746" y="666"/>
                  <a:pt x="6732" y="663"/>
                  <a:pt x="6732" y="643"/>
                </a:cubicBezTo>
                <a:cubicBezTo>
                  <a:pt x="6732" y="635"/>
                  <a:pt x="6740" y="610"/>
                  <a:pt x="6751" y="579"/>
                </a:cubicBezTo>
                <a:lnTo>
                  <a:pt x="6805" y="446"/>
                </a:lnTo>
                <a:cubicBezTo>
                  <a:pt x="6842" y="440"/>
                  <a:pt x="6878" y="437"/>
                  <a:pt x="6915" y="437"/>
                </a:cubicBezTo>
                <a:cubicBezTo>
                  <a:pt x="6954" y="437"/>
                  <a:pt x="6991" y="440"/>
                  <a:pt x="7031" y="446"/>
                </a:cubicBezTo>
                <a:lnTo>
                  <a:pt x="7104" y="626"/>
                </a:lnTo>
                <a:cubicBezTo>
                  <a:pt x="7107" y="632"/>
                  <a:pt x="7110" y="641"/>
                  <a:pt x="7110" y="646"/>
                </a:cubicBezTo>
                <a:cubicBezTo>
                  <a:pt x="7110" y="657"/>
                  <a:pt x="7096" y="660"/>
                  <a:pt x="7076" y="663"/>
                </a:cubicBezTo>
                <a:lnTo>
                  <a:pt x="7028" y="672"/>
                </a:lnTo>
                <a:lnTo>
                  <a:pt x="7028" y="691"/>
                </a:lnTo>
                <a:lnTo>
                  <a:pt x="7287" y="691"/>
                </a:lnTo>
                <a:lnTo>
                  <a:pt x="7287" y="674"/>
                </a:lnTo>
                <a:lnTo>
                  <a:pt x="7251" y="669"/>
                </a:lnTo>
                <a:close/>
                <a:moveTo>
                  <a:pt x="6915" y="409"/>
                </a:moveTo>
                <a:cubicBezTo>
                  <a:pt x="6884" y="409"/>
                  <a:pt x="6850" y="412"/>
                  <a:pt x="6819" y="415"/>
                </a:cubicBezTo>
                <a:lnTo>
                  <a:pt x="6918" y="184"/>
                </a:lnTo>
                <a:lnTo>
                  <a:pt x="7014" y="415"/>
                </a:lnTo>
                <a:cubicBezTo>
                  <a:pt x="6983" y="409"/>
                  <a:pt x="6949" y="409"/>
                  <a:pt x="6915" y="409"/>
                </a:cubicBezTo>
                <a:close/>
                <a:moveTo>
                  <a:pt x="2867" y="240"/>
                </a:moveTo>
                <a:cubicBezTo>
                  <a:pt x="2867" y="302"/>
                  <a:pt x="2884" y="500"/>
                  <a:pt x="2884" y="607"/>
                </a:cubicBezTo>
                <a:cubicBezTo>
                  <a:pt x="2884" y="652"/>
                  <a:pt x="2881" y="666"/>
                  <a:pt x="2836" y="672"/>
                </a:cubicBezTo>
                <a:lnTo>
                  <a:pt x="2796" y="677"/>
                </a:lnTo>
                <a:lnTo>
                  <a:pt x="2796" y="697"/>
                </a:lnTo>
                <a:lnTo>
                  <a:pt x="3064" y="697"/>
                </a:lnTo>
                <a:lnTo>
                  <a:pt x="3064" y="674"/>
                </a:lnTo>
                <a:lnTo>
                  <a:pt x="3033" y="669"/>
                </a:lnTo>
                <a:cubicBezTo>
                  <a:pt x="3013" y="666"/>
                  <a:pt x="2999" y="660"/>
                  <a:pt x="2994" y="652"/>
                </a:cubicBezTo>
                <a:cubicBezTo>
                  <a:pt x="2985" y="638"/>
                  <a:pt x="2977" y="545"/>
                  <a:pt x="2974" y="466"/>
                </a:cubicBezTo>
                <a:lnTo>
                  <a:pt x="2965" y="302"/>
                </a:lnTo>
                <a:cubicBezTo>
                  <a:pt x="2957" y="175"/>
                  <a:pt x="2951" y="71"/>
                  <a:pt x="2951" y="62"/>
                </a:cubicBezTo>
                <a:lnTo>
                  <a:pt x="2923" y="71"/>
                </a:lnTo>
                <a:cubicBezTo>
                  <a:pt x="2903" y="119"/>
                  <a:pt x="2669" y="525"/>
                  <a:pt x="2635" y="573"/>
                </a:cubicBezTo>
                <a:cubicBezTo>
                  <a:pt x="2604" y="519"/>
                  <a:pt x="2364" y="110"/>
                  <a:pt x="2333" y="62"/>
                </a:cubicBezTo>
                <a:lnTo>
                  <a:pt x="2305" y="71"/>
                </a:lnTo>
                <a:cubicBezTo>
                  <a:pt x="2305" y="96"/>
                  <a:pt x="2297" y="201"/>
                  <a:pt x="2294" y="263"/>
                </a:cubicBezTo>
                <a:lnTo>
                  <a:pt x="2277" y="502"/>
                </a:lnTo>
                <a:cubicBezTo>
                  <a:pt x="2271" y="590"/>
                  <a:pt x="2263" y="649"/>
                  <a:pt x="2252" y="660"/>
                </a:cubicBezTo>
                <a:cubicBezTo>
                  <a:pt x="2246" y="666"/>
                  <a:pt x="2235" y="669"/>
                  <a:pt x="2218" y="672"/>
                </a:cubicBezTo>
                <a:lnTo>
                  <a:pt x="2192" y="674"/>
                </a:lnTo>
                <a:lnTo>
                  <a:pt x="2192" y="694"/>
                </a:lnTo>
                <a:lnTo>
                  <a:pt x="2410" y="694"/>
                </a:lnTo>
                <a:lnTo>
                  <a:pt x="2410" y="674"/>
                </a:lnTo>
                <a:lnTo>
                  <a:pt x="2367" y="669"/>
                </a:lnTo>
                <a:cubicBezTo>
                  <a:pt x="2319" y="663"/>
                  <a:pt x="2319" y="649"/>
                  <a:pt x="2319" y="593"/>
                </a:cubicBezTo>
                <a:cubicBezTo>
                  <a:pt x="2319" y="564"/>
                  <a:pt x="2333" y="294"/>
                  <a:pt x="2336" y="240"/>
                </a:cubicBezTo>
                <a:lnTo>
                  <a:pt x="2339" y="240"/>
                </a:lnTo>
                <a:cubicBezTo>
                  <a:pt x="2347" y="260"/>
                  <a:pt x="2356" y="277"/>
                  <a:pt x="2367" y="296"/>
                </a:cubicBezTo>
                <a:cubicBezTo>
                  <a:pt x="2441" y="423"/>
                  <a:pt x="2573" y="655"/>
                  <a:pt x="2596" y="697"/>
                </a:cubicBezTo>
                <a:lnTo>
                  <a:pt x="2624" y="686"/>
                </a:lnTo>
                <a:cubicBezTo>
                  <a:pt x="2630" y="677"/>
                  <a:pt x="2632" y="666"/>
                  <a:pt x="2638" y="655"/>
                </a:cubicBezTo>
                <a:cubicBezTo>
                  <a:pt x="2743" y="468"/>
                  <a:pt x="2847" y="279"/>
                  <a:pt x="2867" y="240"/>
                </a:cubicBezTo>
                <a:close/>
                <a:moveTo>
                  <a:pt x="4059" y="674"/>
                </a:moveTo>
                <a:lnTo>
                  <a:pt x="4023" y="672"/>
                </a:lnTo>
                <a:cubicBezTo>
                  <a:pt x="3969" y="666"/>
                  <a:pt x="3969" y="641"/>
                  <a:pt x="3969" y="536"/>
                </a:cubicBezTo>
                <a:lnTo>
                  <a:pt x="3969" y="217"/>
                </a:lnTo>
                <a:lnTo>
                  <a:pt x="4282" y="519"/>
                </a:lnTo>
                <a:cubicBezTo>
                  <a:pt x="4392" y="621"/>
                  <a:pt x="4457" y="683"/>
                  <a:pt x="4480" y="705"/>
                </a:cubicBezTo>
                <a:lnTo>
                  <a:pt x="4502" y="697"/>
                </a:lnTo>
                <a:lnTo>
                  <a:pt x="4502" y="226"/>
                </a:lnTo>
                <a:cubicBezTo>
                  <a:pt x="4502" y="124"/>
                  <a:pt x="4511" y="93"/>
                  <a:pt x="4547" y="90"/>
                </a:cubicBezTo>
                <a:lnTo>
                  <a:pt x="4584" y="88"/>
                </a:lnTo>
                <a:lnTo>
                  <a:pt x="4584" y="68"/>
                </a:lnTo>
                <a:lnTo>
                  <a:pt x="4358" y="68"/>
                </a:lnTo>
                <a:lnTo>
                  <a:pt x="4358" y="88"/>
                </a:lnTo>
                <a:lnTo>
                  <a:pt x="4395" y="90"/>
                </a:lnTo>
                <a:cubicBezTo>
                  <a:pt x="4452" y="96"/>
                  <a:pt x="4452" y="122"/>
                  <a:pt x="4452" y="226"/>
                </a:cubicBezTo>
                <a:lnTo>
                  <a:pt x="4452" y="553"/>
                </a:lnTo>
                <a:cubicBezTo>
                  <a:pt x="4339" y="452"/>
                  <a:pt x="4028" y="161"/>
                  <a:pt x="3941" y="59"/>
                </a:cubicBezTo>
                <a:lnTo>
                  <a:pt x="3915" y="68"/>
                </a:lnTo>
                <a:lnTo>
                  <a:pt x="3915" y="536"/>
                </a:lnTo>
                <a:cubicBezTo>
                  <a:pt x="3915" y="638"/>
                  <a:pt x="3907" y="669"/>
                  <a:pt x="3867" y="672"/>
                </a:cubicBezTo>
                <a:lnTo>
                  <a:pt x="3831" y="674"/>
                </a:lnTo>
                <a:lnTo>
                  <a:pt x="3831" y="694"/>
                </a:lnTo>
                <a:lnTo>
                  <a:pt x="4056" y="694"/>
                </a:lnTo>
                <a:lnTo>
                  <a:pt x="4056" y="674"/>
                </a:lnTo>
                <a:lnTo>
                  <a:pt x="4059" y="674"/>
                </a:lnTo>
                <a:close/>
                <a:moveTo>
                  <a:pt x="6105" y="674"/>
                </a:moveTo>
                <a:lnTo>
                  <a:pt x="6068" y="672"/>
                </a:lnTo>
                <a:cubicBezTo>
                  <a:pt x="6015" y="666"/>
                  <a:pt x="6015" y="641"/>
                  <a:pt x="6015" y="536"/>
                </a:cubicBezTo>
                <a:lnTo>
                  <a:pt x="6015" y="217"/>
                </a:lnTo>
                <a:lnTo>
                  <a:pt x="6328" y="519"/>
                </a:lnTo>
                <a:cubicBezTo>
                  <a:pt x="6438" y="621"/>
                  <a:pt x="6503" y="683"/>
                  <a:pt x="6526" y="705"/>
                </a:cubicBezTo>
                <a:lnTo>
                  <a:pt x="6548" y="697"/>
                </a:lnTo>
                <a:lnTo>
                  <a:pt x="6548" y="226"/>
                </a:lnTo>
                <a:cubicBezTo>
                  <a:pt x="6548" y="124"/>
                  <a:pt x="6557" y="93"/>
                  <a:pt x="6593" y="90"/>
                </a:cubicBezTo>
                <a:lnTo>
                  <a:pt x="6630" y="88"/>
                </a:lnTo>
                <a:lnTo>
                  <a:pt x="6630" y="68"/>
                </a:lnTo>
                <a:lnTo>
                  <a:pt x="6404" y="68"/>
                </a:lnTo>
                <a:lnTo>
                  <a:pt x="6404" y="88"/>
                </a:lnTo>
                <a:lnTo>
                  <a:pt x="6441" y="90"/>
                </a:lnTo>
                <a:cubicBezTo>
                  <a:pt x="6497" y="96"/>
                  <a:pt x="6497" y="122"/>
                  <a:pt x="6497" y="226"/>
                </a:cubicBezTo>
                <a:lnTo>
                  <a:pt x="6497" y="553"/>
                </a:lnTo>
                <a:cubicBezTo>
                  <a:pt x="6384" y="452"/>
                  <a:pt x="6074" y="161"/>
                  <a:pt x="5987" y="59"/>
                </a:cubicBezTo>
                <a:lnTo>
                  <a:pt x="5961" y="68"/>
                </a:lnTo>
                <a:lnTo>
                  <a:pt x="5961" y="536"/>
                </a:lnTo>
                <a:cubicBezTo>
                  <a:pt x="5961" y="638"/>
                  <a:pt x="5953" y="669"/>
                  <a:pt x="5913" y="672"/>
                </a:cubicBezTo>
                <a:lnTo>
                  <a:pt x="5877" y="674"/>
                </a:lnTo>
                <a:lnTo>
                  <a:pt x="5877" y="694"/>
                </a:lnTo>
                <a:lnTo>
                  <a:pt x="6102" y="694"/>
                </a:lnTo>
                <a:lnTo>
                  <a:pt x="6102" y="674"/>
                </a:lnTo>
                <a:lnTo>
                  <a:pt x="6105" y="674"/>
                </a:lnTo>
                <a:close/>
                <a:moveTo>
                  <a:pt x="6184" y="1235"/>
                </a:moveTo>
                <a:lnTo>
                  <a:pt x="6063" y="948"/>
                </a:lnTo>
                <a:lnTo>
                  <a:pt x="6046" y="954"/>
                </a:lnTo>
                <a:cubicBezTo>
                  <a:pt x="6040" y="961"/>
                  <a:pt x="6037" y="972"/>
                  <a:pt x="6032" y="981"/>
                </a:cubicBezTo>
                <a:lnTo>
                  <a:pt x="5919" y="1232"/>
                </a:lnTo>
                <a:cubicBezTo>
                  <a:pt x="5905" y="1260"/>
                  <a:pt x="5902" y="1266"/>
                  <a:pt x="5882" y="1269"/>
                </a:cubicBezTo>
                <a:lnTo>
                  <a:pt x="5871" y="1271"/>
                </a:lnTo>
                <a:lnTo>
                  <a:pt x="5871" y="1283"/>
                </a:lnTo>
                <a:lnTo>
                  <a:pt x="5987" y="1283"/>
                </a:lnTo>
                <a:lnTo>
                  <a:pt x="5987" y="1271"/>
                </a:lnTo>
                <a:lnTo>
                  <a:pt x="5953" y="1269"/>
                </a:lnTo>
                <a:cubicBezTo>
                  <a:pt x="5947" y="1269"/>
                  <a:pt x="5939" y="1266"/>
                  <a:pt x="5939" y="1257"/>
                </a:cubicBezTo>
                <a:cubicBezTo>
                  <a:pt x="5939" y="1255"/>
                  <a:pt x="5944" y="1240"/>
                  <a:pt x="5950" y="1223"/>
                </a:cubicBezTo>
                <a:lnTo>
                  <a:pt x="5978" y="1156"/>
                </a:lnTo>
                <a:cubicBezTo>
                  <a:pt x="5998" y="1153"/>
                  <a:pt x="6018" y="1150"/>
                  <a:pt x="6035" y="1150"/>
                </a:cubicBezTo>
                <a:cubicBezTo>
                  <a:pt x="6054" y="1150"/>
                  <a:pt x="6074" y="1153"/>
                  <a:pt x="6094" y="1156"/>
                </a:cubicBezTo>
                <a:lnTo>
                  <a:pt x="6133" y="1249"/>
                </a:lnTo>
                <a:cubicBezTo>
                  <a:pt x="6133" y="1252"/>
                  <a:pt x="6136" y="1255"/>
                  <a:pt x="6136" y="1260"/>
                </a:cubicBezTo>
                <a:cubicBezTo>
                  <a:pt x="6136" y="1266"/>
                  <a:pt x="6128" y="1269"/>
                  <a:pt x="6119" y="1269"/>
                </a:cubicBezTo>
                <a:lnTo>
                  <a:pt x="6094" y="1271"/>
                </a:lnTo>
                <a:lnTo>
                  <a:pt x="6094" y="1283"/>
                </a:lnTo>
                <a:lnTo>
                  <a:pt x="6229" y="1283"/>
                </a:lnTo>
                <a:lnTo>
                  <a:pt x="6229" y="1271"/>
                </a:lnTo>
                <a:lnTo>
                  <a:pt x="6207" y="1269"/>
                </a:lnTo>
                <a:cubicBezTo>
                  <a:pt x="6198" y="1266"/>
                  <a:pt x="6193" y="1255"/>
                  <a:pt x="6184" y="1235"/>
                </a:cubicBezTo>
                <a:close/>
                <a:moveTo>
                  <a:pt x="6037" y="1133"/>
                </a:moveTo>
                <a:cubicBezTo>
                  <a:pt x="6020" y="1133"/>
                  <a:pt x="6004" y="1136"/>
                  <a:pt x="5987" y="1136"/>
                </a:cubicBezTo>
                <a:lnTo>
                  <a:pt x="6037" y="1015"/>
                </a:lnTo>
                <a:lnTo>
                  <a:pt x="6088" y="1136"/>
                </a:lnTo>
                <a:cubicBezTo>
                  <a:pt x="6071" y="1133"/>
                  <a:pt x="6054" y="1133"/>
                  <a:pt x="6037" y="1133"/>
                </a:cubicBezTo>
                <a:close/>
                <a:moveTo>
                  <a:pt x="2960" y="1269"/>
                </a:moveTo>
                <a:cubicBezTo>
                  <a:pt x="2940" y="1269"/>
                  <a:pt x="2920" y="1266"/>
                  <a:pt x="2901" y="1263"/>
                </a:cubicBezTo>
                <a:lnTo>
                  <a:pt x="2901" y="1119"/>
                </a:lnTo>
                <a:lnTo>
                  <a:pt x="2949" y="1119"/>
                </a:lnTo>
                <a:cubicBezTo>
                  <a:pt x="2991" y="1119"/>
                  <a:pt x="3002" y="1119"/>
                  <a:pt x="3005" y="1139"/>
                </a:cubicBezTo>
                <a:lnTo>
                  <a:pt x="3008" y="1156"/>
                </a:lnTo>
                <a:lnTo>
                  <a:pt x="3022" y="1156"/>
                </a:lnTo>
                <a:lnTo>
                  <a:pt x="3022" y="1068"/>
                </a:lnTo>
                <a:lnTo>
                  <a:pt x="3008" y="1068"/>
                </a:lnTo>
                <a:lnTo>
                  <a:pt x="3005" y="1085"/>
                </a:lnTo>
                <a:cubicBezTo>
                  <a:pt x="3002" y="1105"/>
                  <a:pt x="2991" y="1105"/>
                  <a:pt x="2949" y="1105"/>
                </a:cubicBezTo>
                <a:lnTo>
                  <a:pt x="2901" y="1105"/>
                </a:lnTo>
                <a:lnTo>
                  <a:pt x="2901" y="970"/>
                </a:lnTo>
                <a:lnTo>
                  <a:pt x="2946" y="970"/>
                </a:lnTo>
                <a:cubicBezTo>
                  <a:pt x="3022" y="970"/>
                  <a:pt x="3025" y="978"/>
                  <a:pt x="3036" y="1029"/>
                </a:cubicBezTo>
                <a:lnTo>
                  <a:pt x="3050" y="1026"/>
                </a:lnTo>
                <a:lnTo>
                  <a:pt x="3050" y="1006"/>
                </a:lnTo>
                <a:cubicBezTo>
                  <a:pt x="3050" y="984"/>
                  <a:pt x="3047" y="964"/>
                  <a:pt x="3044" y="954"/>
                </a:cubicBezTo>
                <a:lnTo>
                  <a:pt x="2810" y="954"/>
                </a:lnTo>
                <a:lnTo>
                  <a:pt x="2810" y="964"/>
                </a:lnTo>
                <a:lnTo>
                  <a:pt x="2830" y="967"/>
                </a:lnTo>
                <a:cubicBezTo>
                  <a:pt x="2853" y="970"/>
                  <a:pt x="2853" y="972"/>
                  <a:pt x="2853" y="1032"/>
                </a:cubicBezTo>
                <a:lnTo>
                  <a:pt x="2853" y="1204"/>
                </a:lnTo>
                <a:cubicBezTo>
                  <a:pt x="2853" y="1263"/>
                  <a:pt x="2853" y="1266"/>
                  <a:pt x="2830" y="1269"/>
                </a:cubicBezTo>
                <a:lnTo>
                  <a:pt x="2810" y="1271"/>
                </a:lnTo>
                <a:lnTo>
                  <a:pt x="2810" y="1283"/>
                </a:lnTo>
                <a:lnTo>
                  <a:pt x="3061" y="1283"/>
                </a:lnTo>
                <a:cubicBezTo>
                  <a:pt x="3070" y="1255"/>
                  <a:pt x="3078" y="1232"/>
                  <a:pt x="3078" y="1201"/>
                </a:cubicBezTo>
                <a:lnTo>
                  <a:pt x="3064" y="1198"/>
                </a:lnTo>
                <a:cubicBezTo>
                  <a:pt x="3050" y="1238"/>
                  <a:pt x="3044" y="1269"/>
                  <a:pt x="2960" y="1269"/>
                </a:cubicBezTo>
                <a:close/>
                <a:moveTo>
                  <a:pt x="2452" y="967"/>
                </a:moveTo>
                <a:lnTo>
                  <a:pt x="2472" y="970"/>
                </a:lnTo>
                <a:cubicBezTo>
                  <a:pt x="2494" y="972"/>
                  <a:pt x="2494" y="975"/>
                  <a:pt x="2494" y="1034"/>
                </a:cubicBezTo>
                <a:lnTo>
                  <a:pt x="2494" y="1105"/>
                </a:lnTo>
                <a:lnTo>
                  <a:pt x="2300" y="1105"/>
                </a:lnTo>
                <a:lnTo>
                  <a:pt x="2300" y="1034"/>
                </a:lnTo>
                <a:cubicBezTo>
                  <a:pt x="2300" y="975"/>
                  <a:pt x="2300" y="972"/>
                  <a:pt x="2322" y="970"/>
                </a:cubicBezTo>
                <a:lnTo>
                  <a:pt x="2342" y="967"/>
                </a:lnTo>
                <a:lnTo>
                  <a:pt x="2342" y="957"/>
                </a:lnTo>
                <a:lnTo>
                  <a:pt x="2206" y="957"/>
                </a:lnTo>
                <a:lnTo>
                  <a:pt x="2206" y="967"/>
                </a:lnTo>
                <a:lnTo>
                  <a:pt x="2226" y="970"/>
                </a:lnTo>
                <a:cubicBezTo>
                  <a:pt x="2249" y="972"/>
                  <a:pt x="2249" y="975"/>
                  <a:pt x="2249" y="1034"/>
                </a:cubicBezTo>
                <a:lnTo>
                  <a:pt x="2249" y="1207"/>
                </a:lnTo>
                <a:cubicBezTo>
                  <a:pt x="2249" y="1266"/>
                  <a:pt x="2249" y="1269"/>
                  <a:pt x="2226" y="1271"/>
                </a:cubicBezTo>
                <a:lnTo>
                  <a:pt x="2206" y="1271"/>
                </a:lnTo>
                <a:lnTo>
                  <a:pt x="2206" y="1283"/>
                </a:lnTo>
                <a:lnTo>
                  <a:pt x="2339" y="1283"/>
                </a:lnTo>
                <a:lnTo>
                  <a:pt x="2339" y="1271"/>
                </a:lnTo>
                <a:lnTo>
                  <a:pt x="2319" y="1269"/>
                </a:lnTo>
                <a:cubicBezTo>
                  <a:pt x="2297" y="1266"/>
                  <a:pt x="2297" y="1263"/>
                  <a:pt x="2297" y="1204"/>
                </a:cubicBezTo>
                <a:lnTo>
                  <a:pt x="2297" y="1116"/>
                </a:lnTo>
                <a:lnTo>
                  <a:pt x="2491" y="1116"/>
                </a:lnTo>
                <a:lnTo>
                  <a:pt x="2491" y="1204"/>
                </a:lnTo>
                <a:cubicBezTo>
                  <a:pt x="2491" y="1263"/>
                  <a:pt x="2491" y="1266"/>
                  <a:pt x="2469" y="1269"/>
                </a:cubicBezTo>
                <a:lnTo>
                  <a:pt x="2449" y="1271"/>
                </a:lnTo>
                <a:lnTo>
                  <a:pt x="2449" y="1283"/>
                </a:lnTo>
                <a:lnTo>
                  <a:pt x="2582" y="1283"/>
                </a:lnTo>
                <a:lnTo>
                  <a:pt x="2582" y="1271"/>
                </a:lnTo>
                <a:lnTo>
                  <a:pt x="2562" y="1269"/>
                </a:lnTo>
                <a:cubicBezTo>
                  <a:pt x="2539" y="1266"/>
                  <a:pt x="2539" y="1263"/>
                  <a:pt x="2539" y="1204"/>
                </a:cubicBezTo>
                <a:lnTo>
                  <a:pt x="2539" y="1032"/>
                </a:lnTo>
                <a:cubicBezTo>
                  <a:pt x="2539" y="972"/>
                  <a:pt x="2539" y="970"/>
                  <a:pt x="2562" y="967"/>
                </a:cubicBezTo>
                <a:lnTo>
                  <a:pt x="2582" y="964"/>
                </a:lnTo>
                <a:lnTo>
                  <a:pt x="2582" y="957"/>
                </a:lnTo>
                <a:lnTo>
                  <a:pt x="2449" y="957"/>
                </a:lnTo>
                <a:lnTo>
                  <a:pt x="2449" y="967"/>
                </a:lnTo>
                <a:lnTo>
                  <a:pt x="2452" y="967"/>
                </a:lnTo>
                <a:close/>
                <a:moveTo>
                  <a:pt x="4096" y="1201"/>
                </a:moveTo>
                <a:lnTo>
                  <a:pt x="4082" y="1198"/>
                </a:lnTo>
                <a:cubicBezTo>
                  <a:pt x="4071" y="1238"/>
                  <a:pt x="4065" y="1269"/>
                  <a:pt x="3986" y="1269"/>
                </a:cubicBezTo>
                <a:cubicBezTo>
                  <a:pt x="3966" y="1269"/>
                  <a:pt x="3946" y="1266"/>
                  <a:pt x="3927" y="1263"/>
                </a:cubicBezTo>
                <a:lnTo>
                  <a:pt x="3927" y="1032"/>
                </a:lnTo>
                <a:cubicBezTo>
                  <a:pt x="3927" y="972"/>
                  <a:pt x="3927" y="970"/>
                  <a:pt x="3949" y="967"/>
                </a:cubicBezTo>
                <a:lnTo>
                  <a:pt x="3969" y="964"/>
                </a:lnTo>
                <a:lnTo>
                  <a:pt x="3969" y="957"/>
                </a:lnTo>
                <a:lnTo>
                  <a:pt x="3836" y="957"/>
                </a:lnTo>
                <a:lnTo>
                  <a:pt x="3836" y="967"/>
                </a:lnTo>
                <a:lnTo>
                  <a:pt x="3856" y="970"/>
                </a:lnTo>
                <a:cubicBezTo>
                  <a:pt x="3879" y="972"/>
                  <a:pt x="3879" y="975"/>
                  <a:pt x="3879" y="1034"/>
                </a:cubicBezTo>
                <a:lnTo>
                  <a:pt x="3879" y="1207"/>
                </a:lnTo>
                <a:cubicBezTo>
                  <a:pt x="3879" y="1266"/>
                  <a:pt x="3879" y="1269"/>
                  <a:pt x="3856" y="1271"/>
                </a:cubicBezTo>
                <a:lnTo>
                  <a:pt x="3836" y="1274"/>
                </a:lnTo>
                <a:lnTo>
                  <a:pt x="3836" y="1286"/>
                </a:lnTo>
                <a:lnTo>
                  <a:pt x="4082" y="1286"/>
                </a:lnTo>
                <a:cubicBezTo>
                  <a:pt x="4088" y="1255"/>
                  <a:pt x="4093" y="1232"/>
                  <a:pt x="4096" y="1201"/>
                </a:cubicBezTo>
                <a:close/>
                <a:moveTo>
                  <a:pt x="6672" y="1192"/>
                </a:moveTo>
                <a:cubicBezTo>
                  <a:pt x="6658" y="1170"/>
                  <a:pt x="6638" y="1136"/>
                  <a:pt x="6630" y="1122"/>
                </a:cubicBezTo>
                <a:cubicBezTo>
                  <a:pt x="6661" y="1108"/>
                  <a:pt x="6706" y="1082"/>
                  <a:pt x="6706" y="1034"/>
                </a:cubicBezTo>
                <a:cubicBezTo>
                  <a:pt x="6706" y="958"/>
                  <a:pt x="6633" y="954"/>
                  <a:pt x="6582" y="954"/>
                </a:cubicBezTo>
                <a:lnTo>
                  <a:pt x="6438" y="954"/>
                </a:lnTo>
                <a:lnTo>
                  <a:pt x="6438" y="964"/>
                </a:lnTo>
                <a:lnTo>
                  <a:pt x="6458" y="967"/>
                </a:lnTo>
                <a:cubicBezTo>
                  <a:pt x="6480" y="970"/>
                  <a:pt x="6480" y="972"/>
                  <a:pt x="6480" y="1032"/>
                </a:cubicBezTo>
                <a:lnTo>
                  <a:pt x="6480" y="1204"/>
                </a:lnTo>
                <a:cubicBezTo>
                  <a:pt x="6480" y="1263"/>
                  <a:pt x="6480" y="1266"/>
                  <a:pt x="6458" y="1269"/>
                </a:cubicBezTo>
                <a:lnTo>
                  <a:pt x="6438" y="1271"/>
                </a:lnTo>
                <a:lnTo>
                  <a:pt x="6438" y="1283"/>
                </a:lnTo>
                <a:lnTo>
                  <a:pt x="6571" y="1283"/>
                </a:lnTo>
                <a:lnTo>
                  <a:pt x="6571" y="1271"/>
                </a:lnTo>
                <a:lnTo>
                  <a:pt x="6551" y="1269"/>
                </a:lnTo>
                <a:cubicBezTo>
                  <a:pt x="6531" y="1266"/>
                  <a:pt x="6531" y="1263"/>
                  <a:pt x="6531" y="1204"/>
                </a:cubicBezTo>
                <a:lnTo>
                  <a:pt x="6531" y="1139"/>
                </a:lnTo>
                <a:lnTo>
                  <a:pt x="6551" y="1139"/>
                </a:lnTo>
                <a:cubicBezTo>
                  <a:pt x="6562" y="1139"/>
                  <a:pt x="6576" y="1139"/>
                  <a:pt x="6585" y="1144"/>
                </a:cubicBezTo>
                <a:cubicBezTo>
                  <a:pt x="6593" y="1150"/>
                  <a:pt x="6605" y="1170"/>
                  <a:pt x="6619" y="1192"/>
                </a:cubicBezTo>
                <a:lnTo>
                  <a:pt x="6641" y="1232"/>
                </a:lnTo>
                <a:cubicBezTo>
                  <a:pt x="6658" y="1260"/>
                  <a:pt x="6684" y="1283"/>
                  <a:pt x="6717" y="1283"/>
                </a:cubicBezTo>
                <a:lnTo>
                  <a:pt x="6760" y="1283"/>
                </a:lnTo>
                <a:lnTo>
                  <a:pt x="6760" y="1271"/>
                </a:lnTo>
                <a:cubicBezTo>
                  <a:pt x="6748" y="1271"/>
                  <a:pt x="6737" y="1269"/>
                  <a:pt x="6732" y="1266"/>
                </a:cubicBezTo>
                <a:cubicBezTo>
                  <a:pt x="6717" y="1260"/>
                  <a:pt x="6695" y="1229"/>
                  <a:pt x="6672" y="1192"/>
                </a:cubicBezTo>
                <a:close/>
                <a:moveTo>
                  <a:pt x="6562" y="1125"/>
                </a:moveTo>
                <a:lnTo>
                  <a:pt x="6531" y="1125"/>
                </a:lnTo>
                <a:lnTo>
                  <a:pt x="6531" y="975"/>
                </a:lnTo>
                <a:cubicBezTo>
                  <a:pt x="6542" y="972"/>
                  <a:pt x="6554" y="972"/>
                  <a:pt x="6565" y="972"/>
                </a:cubicBezTo>
                <a:cubicBezTo>
                  <a:pt x="6607" y="972"/>
                  <a:pt x="6650" y="989"/>
                  <a:pt x="6650" y="1049"/>
                </a:cubicBezTo>
                <a:cubicBezTo>
                  <a:pt x="6650" y="1102"/>
                  <a:pt x="6607" y="1125"/>
                  <a:pt x="6562" y="1125"/>
                </a:cubicBezTo>
                <a:close/>
                <a:moveTo>
                  <a:pt x="5662" y="1271"/>
                </a:moveTo>
                <a:cubicBezTo>
                  <a:pt x="5676" y="1240"/>
                  <a:pt x="5682" y="1218"/>
                  <a:pt x="5685" y="1187"/>
                </a:cubicBezTo>
                <a:lnTo>
                  <a:pt x="5671" y="1184"/>
                </a:lnTo>
                <a:cubicBezTo>
                  <a:pt x="5654" y="1223"/>
                  <a:pt x="5640" y="1274"/>
                  <a:pt x="5549" y="1274"/>
                </a:cubicBezTo>
                <a:cubicBezTo>
                  <a:pt x="5450" y="1274"/>
                  <a:pt x="5405" y="1195"/>
                  <a:pt x="5405" y="1111"/>
                </a:cubicBezTo>
                <a:cubicBezTo>
                  <a:pt x="5405" y="1018"/>
                  <a:pt x="5462" y="964"/>
                  <a:pt x="5552" y="964"/>
                </a:cubicBezTo>
                <a:cubicBezTo>
                  <a:pt x="5645" y="964"/>
                  <a:pt x="5654" y="1023"/>
                  <a:pt x="5659" y="1046"/>
                </a:cubicBezTo>
                <a:lnTo>
                  <a:pt x="5673" y="1043"/>
                </a:lnTo>
                <a:cubicBezTo>
                  <a:pt x="5673" y="1018"/>
                  <a:pt x="5671" y="989"/>
                  <a:pt x="5665" y="970"/>
                </a:cubicBezTo>
                <a:cubicBezTo>
                  <a:pt x="5651" y="961"/>
                  <a:pt x="5608" y="951"/>
                  <a:pt x="5555" y="951"/>
                </a:cubicBezTo>
                <a:cubicBezTo>
                  <a:pt x="5467" y="951"/>
                  <a:pt x="5352" y="989"/>
                  <a:pt x="5352" y="1122"/>
                </a:cubicBezTo>
                <a:cubicBezTo>
                  <a:pt x="5352" y="1249"/>
                  <a:pt x="5450" y="1291"/>
                  <a:pt x="5555" y="1291"/>
                </a:cubicBezTo>
                <a:cubicBezTo>
                  <a:pt x="5603" y="1288"/>
                  <a:pt x="5645" y="1277"/>
                  <a:pt x="5662" y="1271"/>
                </a:cubicBezTo>
                <a:close/>
                <a:moveTo>
                  <a:pt x="4847" y="1204"/>
                </a:moveTo>
                <a:lnTo>
                  <a:pt x="4847" y="1116"/>
                </a:lnTo>
                <a:lnTo>
                  <a:pt x="5041" y="1116"/>
                </a:lnTo>
                <a:lnTo>
                  <a:pt x="5041" y="1204"/>
                </a:lnTo>
                <a:cubicBezTo>
                  <a:pt x="5041" y="1263"/>
                  <a:pt x="5041" y="1266"/>
                  <a:pt x="5019" y="1269"/>
                </a:cubicBezTo>
                <a:lnTo>
                  <a:pt x="4999" y="1271"/>
                </a:lnTo>
                <a:lnTo>
                  <a:pt x="4999" y="1283"/>
                </a:lnTo>
                <a:lnTo>
                  <a:pt x="5132" y="1283"/>
                </a:lnTo>
                <a:lnTo>
                  <a:pt x="5132" y="1271"/>
                </a:lnTo>
                <a:lnTo>
                  <a:pt x="5112" y="1269"/>
                </a:lnTo>
                <a:cubicBezTo>
                  <a:pt x="5089" y="1266"/>
                  <a:pt x="5089" y="1263"/>
                  <a:pt x="5089" y="1204"/>
                </a:cubicBezTo>
                <a:lnTo>
                  <a:pt x="5089" y="1032"/>
                </a:lnTo>
                <a:cubicBezTo>
                  <a:pt x="5089" y="972"/>
                  <a:pt x="5089" y="970"/>
                  <a:pt x="5112" y="967"/>
                </a:cubicBezTo>
                <a:lnTo>
                  <a:pt x="5132" y="964"/>
                </a:lnTo>
                <a:lnTo>
                  <a:pt x="5132" y="957"/>
                </a:lnTo>
                <a:lnTo>
                  <a:pt x="4999" y="957"/>
                </a:lnTo>
                <a:lnTo>
                  <a:pt x="4999" y="967"/>
                </a:lnTo>
                <a:lnTo>
                  <a:pt x="5019" y="970"/>
                </a:lnTo>
                <a:cubicBezTo>
                  <a:pt x="5041" y="972"/>
                  <a:pt x="5041" y="975"/>
                  <a:pt x="5041" y="1034"/>
                </a:cubicBezTo>
                <a:lnTo>
                  <a:pt x="5041" y="1105"/>
                </a:lnTo>
                <a:lnTo>
                  <a:pt x="4847" y="1105"/>
                </a:lnTo>
                <a:lnTo>
                  <a:pt x="4847" y="1034"/>
                </a:lnTo>
                <a:cubicBezTo>
                  <a:pt x="4847" y="975"/>
                  <a:pt x="4847" y="972"/>
                  <a:pt x="4869" y="970"/>
                </a:cubicBezTo>
                <a:lnTo>
                  <a:pt x="4889" y="967"/>
                </a:lnTo>
                <a:lnTo>
                  <a:pt x="4889" y="957"/>
                </a:lnTo>
                <a:lnTo>
                  <a:pt x="4756" y="957"/>
                </a:lnTo>
                <a:lnTo>
                  <a:pt x="4756" y="967"/>
                </a:lnTo>
                <a:lnTo>
                  <a:pt x="4776" y="970"/>
                </a:lnTo>
                <a:cubicBezTo>
                  <a:pt x="4799" y="972"/>
                  <a:pt x="4799" y="975"/>
                  <a:pt x="4799" y="1034"/>
                </a:cubicBezTo>
                <a:lnTo>
                  <a:pt x="4799" y="1207"/>
                </a:lnTo>
                <a:cubicBezTo>
                  <a:pt x="4799" y="1266"/>
                  <a:pt x="4799" y="1269"/>
                  <a:pt x="4776" y="1271"/>
                </a:cubicBezTo>
                <a:lnTo>
                  <a:pt x="4756" y="1274"/>
                </a:lnTo>
                <a:lnTo>
                  <a:pt x="4756" y="1286"/>
                </a:lnTo>
                <a:lnTo>
                  <a:pt x="4889" y="1286"/>
                </a:lnTo>
                <a:lnTo>
                  <a:pt x="4889" y="1274"/>
                </a:lnTo>
                <a:lnTo>
                  <a:pt x="4869" y="1271"/>
                </a:lnTo>
                <a:cubicBezTo>
                  <a:pt x="4847" y="1269"/>
                  <a:pt x="4847" y="1266"/>
                  <a:pt x="4847" y="1204"/>
                </a:cubicBezTo>
                <a:close/>
                <a:moveTo>
                  <a:pt x="3581" y="1235"/>
                </a:moveTo>
                <a:lnTo>
                  <a:pt x="3459" y="948"/>
                </a:lnTo>
                <a:lnTo>
                  <a:pt x="3442" y="954"/>
                </a:lnTo>
                <a:cubicBezTo>
                  <a:pt x="3437" y="961"/>
                  <a:pt x="3434" y="972"/>
                  <a:pt x="3428" y="981"/>
                </a:cubicBezTo>
                <a:lnTo>
                  <a:pt x="3315" y="1232"/>
                </a:lnTo>
                <a:cubicBezTo>
                  <a:pt x="3301" y="1260"/>
                  <a:pt x="3298" y="1266"/>
                  <a:pt x="3279" y="1269"/>
                </a:cubicBezTo>
                <a:lnTo>
                  <a:pt x="3267" y="1271"/>
                </a:lnTo>
                <a:lnTo>
                  <a:pt x="3267" y="1283"/>
                </a:lnTo>
                <a:lnTo>
                  <a:pt x="3383" y="1283"/>
                </a:lnTo>
                <a:lnTo>
                  <a:pt x="3383" y="1271"/>
                </a:lnTo>
                <a:lnTo>
                  <a:pt x="3349" y="1269"/>
                </a:lnTo>
                <a:cubicBezTo>
                  <a:pt x="3344" y="1269"/>
                  <a:pt x="3335" y="1266"/>
                  <a:pt x="3335" y="1257"/>
                </a:cubicBezTo>
                <a:cubicBezTo>
                  <a:pt x="3335" y="1255"/>
                  <a:pt x="3341" y="1240"/>
                  <a:pt x="3346" y="1223"/>
                </a:cubicBezTo>
                <a:lnTo>
                  <a:pt x="3375" y="1156"/>
                </a:lnTo>
                <a:cubicBezTo>
                  <a:pt x="3394" y="1153"/>
                  <a:pt x="3414" y="1150"/>
                  <a:pt x="3431" y="1150"/>
                </a:cubicBezTo>
                <a:cubicBezTo>
                  <a:pt x="3451" y="1150"/>
                  <a:pt x="3471" y="1153"/>
                  <a:pt x="3490" y="1156"/>
                </a:cubicBezTo>
                <a:lnTo>
                  <a:pt x="3530" y="1249"/>
                </a:lnTo>
                <a:cubicBezTo>
                  <a:pt x="3530" y="1252"/>
                  <a:pt x="3533" y="1255"/>
                  <a:pt x="3533" y="1260"/>
                </a:cubicBezTo>
                <a:cubicBezTo>
                  <a:pt x="3533" y="1266"/>
                  <a:pt x="3524" y="1269"/>
                  <a:pt x="3516" y="1269"/>
                </a:cubicBezTo>
                <a:lnTo>
                  <a:pt x="3490" y="1271"/>
                </a:lnTo>
                <a:lnTo>
                  <a:pt x="3490" y="1283"/>
                </a:lnTo>
                <a:lnTo>
                  <a:pt x="3626" y="1283"/>
                </a:lnTo>
                <a:lnTo>
                  <a:pt x="3626" y="1271"/>
                </a:lnTo>
                <a:lnTo>
                  <a:pt x="3603" y="1269"/>
                </a:lnTo>
                <a:cubicBezTo>
                  <a:pt x="3592" y="1266"/>
                  <a:pt x="3589" y="1255"/>
                  <a:pt x="3581" y="1235"/>
                </a:cubicBezTo>
                <a:close/>
                <a:moveTo>
                  <a:pt x="3434" y="1133"/>
                </a:moveTo>
                <a:cubicBezTo>
                  <a:pt x="3417" y="1133"/>
                  <a:pt x="3400" y="1136"/>
                  <a:pt x="3383" y="1136"/>
                </a:cubicBezTo>
                <a:lnTo>
                  <a:pt x="3434" y="1015"/>
                </a:lnTo>
                <a:lnTo>
                  <a:pt x="3485" y="1136"/>
                </a:lnTo>
                <a:cubicBezTo>
                  <a:pt x="3468" y="1133"/>
                  <a:pt x="3451" y="1133"/>
                  <a:pt x="3434" y="1133"/>
                </a:cubicBezTo>
                <a:close/>
                <a:moveTo>
                  <a:pt x="4339" y="1269"/>
                </a:moveTo>
                <a:lnTo>
                  <a:pt x="4319" y="1271"/>
                </a:lnTo>
                <a:lnTo>
                  <a:pt x="4319" y="1283"/>
                </a:lnTo>
                <a:lnTo>
                  <a:pt x="4471" y="1283"/>
                </a:lnTo>
                <a:lnTo>
                  <a:pt x="4471" y="1271"/>
                </a:lnTo>
                <a:lnTo>
                  <a:pt x="4452" y="1269"/>
                </a:lnTo>
                <a:cubicBezTo>
                  <a:pt x="4420" y="1266"/>
                  <a:pt x="4420" y="1263"/>
                  <a:pt x="4420" y="1204"/>
                </a:cubicBezTo>
                <a:lnTo>
                  <a:pt x="4420" y="967"/>
                </a:lnTo>
                <a:lnTo>
                  <a:pt x="4449" y="967"/>
                </a:lnTo>
                <a:cubicBezTo>
                  <a:pt x="4525" y="967"/>
                  <a:pt x="4528" y="975"/>
                  <a:pt x="4539" y="1032"/>
                </a:cubicBezTo>
                <a:lnTo>
                  <a:pt x="4553" y="1032"/>
                </a:lnTo>
                <a:lnTo>
                  <a:pt x="4553" y="1009"/>
                </a:lnTo>
                <a:cubicBezTo>
                  <a:pt x="4553" y="987"/>
                  <a:pt x="4550" y="964"/>
                  <a:pt x="4547" y="954"/>
                </a:cubicBezTo>
                <a:lnTo>
                  <a:pt x="4243" y="954"/>
                </a:lnTo>
                <a:cubicBezTo>
                  <a:pt x="4240" y="964"/>
                  <a:pt x="4237" y="987"/>
                  <a:pt x="4237" y="1009"/>
                </a:cubicBezTo>
                <a:lnTo>
                  <a:pt x="4237" y="1032"/>
                </a:lnTo>
                <a:lnTo>
                  <a:pt x="4251" y="1032"/>
                </a:lnTo>
                <a:cubicBezTo>
                  <a:pt x="4262" y="975"/>
                  <a:pt x="4265" y="967"/>
                  <a:pt x="4341" y="967"/>
                </a:cubicBezTo>
                <a:lnTo>
                  <a:pt x="4370" y="967"/>
                </a:lnTo>
                <a:lnTo>
                  <a:pt x="4370" y="1204"/>
                </a:lnTo>
                <a:cubicBezTo>
                  <a:pt x="4370" y="1266"/>
                  <a:pt x="4370" y="1269"/>
                  <a:pt x="4339" y="1269"/>
                </a:cubicBezTo>
                <a:close/>
                <a:moveTo>
                  <a:pt x="6983" y="1269"/>
                </a:moveTo>
                <a:lnTo>
                  <a:pt x="6963" y="1271"/>
                </a:lnTo>
                <a:lnTo>
                  <a:pt x="6963" y="1283"/>
                </a:lnTo>
                <a:lnTo>
                  <a:pt x="7214" y="1283"/>
                </a:lnTo>
                <a:cubicBezTo>
                  <a:pt x="7223" y="1255"/>
                  <a:pt x="7231" y="1232"/>
                  <a:pt x="7231" y="1201"/>
                </a:cubicBezTo>
                <a:lnTo>
                  <a:pt x="7217" y="1198"/>
                </a:lnTo>
                <a:cubicBezTo>
                  <a:pt x="7206" y="1238"/>
                  <a:pt x="7200" y="1269"/>
                  <a:pt x="7112" y="1269"/>
                </a:cubicBezTo>
                <a:cubicBezTo>
                  <a:pt x="7093" y="1269"/>
                  <a:pt x="7073" y="1266"/>
                  <a:pt x="7053" y="1263"/>
                </a:cubicBezTo>
                <a:lnTo>
                  <a:pt x="7053" y="1119"/>
                </a:lnTo>
                <a:lnTo>
                  <a:pt x="7101" y="1119"/>
                </a:lnTo>
                <a:cubicBezTo>
                  <a:pt x="7144" y="1119"/>
                  <a:pt x="7155" y="1119"/>
                  <a:pt x="7158" y="1139"/>
                </a:cubicBezTo>
                <a:lnTo>
                  <a:pt x="7160" y="1156"/>
                </a:lnTo>
                <a:lnTo>
                  <a:pt x="7175" y="1156"/>
                </a:lnTo>
                <a:lnTo>
                  <a:pt x="7175" y="1068"/>
                </a:lnTo>
                <a:lnTo>
                  <a:pt x="7160" y="1068"/>
                </a:lnTo>
                <a:lnTo>
                  <a:pt x="7158" y="1085"/>
                </a:lnTo>
                <a:cubicBezTo>
                  <a:pt x="7155" y="1105"/>
                  <a:pt x="7144" y="1105"/>
                  <a:pt x="7101" y="1105"/>
                </a:cubicBezTo>
                <a:lnTo>
                  <a:pt x="7053" y="1105"/>
                </a:lnTo>
                <a:lnTo>
                  <a:pt x="7053" y="970"/>
                </a:lnTo>
                <a:lnTo>
                  <a:pt x="7098" y="970"/>
                </a:lnTo>
                <a:cubicBezTo>
                  <a:pt x="7175" y="970"/>
                  <a:pt x="7177" y="978"/>
                  <a:pt x="7189" y="1029"/>
                </a:cubicBezTo>
                <a:lnTo>
                  <a:pt x="7203" y="1026"/>
                </a:lnTo>
                <a:lnTo>
                  <a:pt x="7203" y="1006"/>
                </a:lnTo>
                <a:cubicBezTo>
                  <a:pt x="7203" y="984"/>
                  <a:pt x="7200" y="964"/>
                  <a:pt x="7197" y="954"/>
                </a:cubicBezTo>
                <a:lnTo>
                  <a:pt x="6963" y="954"/>
                </a:lnTo>
                <a:lnTo>
                  <a:pt x="6963" y="964"/>
                </a:lnTo>
                <a:lnTo>
                  <a:pt x="6983" y="967"/>
                </a:lnTo>
                <a:cubicBezTo>
                  <a:pt x="7005" y="970"/>
                  <a:pt x="7005" y="972"/>
                  <a:pt x="7005" y="1032"/>
                </a:cubicBezTo>
                <a:lnTo>
                  <a:pt x="7005" y="1204"/>
                </a:lnTo>
                <a:cubicBezTo>
                  <a:pt x="7002" y="1266"/>
                  <a:pt x="7002" y="1269"/>
                  <a:pt x="6983" y="1269"/>
                </a:cubicBezTo>
                <a:close/>
                <a:moveTo>
                  <a:pt x="7152" y="1514"/>
                </a:moveTo>
                <a:lnTo>
                  <a:pt x="7172" y="1517"/>
                </a:lnTo>
                <a:cubicBezTo>
                  <a:pt x="7203" y="1520"/>
                  <a:pt x="7203" y="1534"/>
                  <a:pt x="7203" y="1587"/>
                </a:cubicBezTo>
                <a:lnTo>
                  <a:pt x="7203" y="1757"/>
                </a:lnTo>
                <a:cubicBezTo>
                  <a:pt x="7144" y="1703"/>
                  <a:pt x="6983" y="1551"/>
                  <a:pt x="6938" y="1500"/>
                </a:cubicBezTo>
                <a:lnTo>
                  <a:pt x="6926" y="1506"/>
                </a:lnTo>
                <a:lnTo>
                  <a:pt x="6926" y="1751"/>
                </a:lnTo>
                <a:cubicBezTo>
                  <a:pt x="6926" y="1805"/>
                  <a:pt x="6923" y="1819"/>
                  <a:pt x="6901" y="1822"/>
                </a:cubicBezTo>
                <a:lnTo>
                  <a:pt x="6881" y="1824"/>
                </a:lnTo>
                <a:lnTo>
                  <a:pt x="6881" y="1830"/>
                </a:lnTo>
                <a:lnTo>
                  <a:pt x="7000" y="1830"/>
                </a:lnTo>
                <a:lnTo>
                  <a:pt x="7000" y="1819"/>
                </a:lnTo>
                <a:lnTo>
                  <a:pt x="6980" y="1816"/>
                </a:lnTo>
                <a:cubicBezTo>
                  <a:pt x="6952" y="1813"/>
                  <a:pt x="6952" y="1799"/>
                  <a:pt x="6952" y="1745"/>
                </a:cubicBezTo>
                <a:lnTo>
                  <a:pt x="6952" y="1579"/>
                </a:lnTo>
                <a:lnTo>
                  <a:pt x="7115" y="1737"/>
                </a:lnTo>
                <a:cubicBezTo>
                  <a:pt x="7172" y="1790"/>
                  <a:pt x="7206" y="1822"/>
                  <a:pt x="7217" y="1836"/>
                </a:cubicBezTo>
                <a:lnTo>
                  <a:pt x="7228" y="1830"/>
                </a:lnTo>
                <a:lnTo>
                  <a:pt x="7228" y="1585"/>
                </a:lnTo>
                <a:cubicBezTo>
                  <a:pt x="7228" y="1531"/>
                  <a:pt x="7231" y="1517"/>
                  <a:pt x="7251" y="1514"/>
                </a:cubicBezTo>
                <a:lnTo>
                  <a:pt x="7271" y="1511"/>
                </a:lnTo>
                <a:lnTo>
                  <a:pt x="7271" y="1500"/>
                </a:lnTo>
                <a:lnTo>
                  <a:pt x="7152" y="1500"/>
                </a:lnTo>
                <a:lnTo>
                  <a:pt x="7152" y="1514"/>
                </a:lnTo>
                <a:close/>
                <a:moveTo>
                  <a:pt x="2201" y="1503"/>
                </a:moveTo>
                <a:lnTo>
                  <a:pt x="2201" y="1514"/>
                </a:lnTo>
                <a:lnTo>
                  <a:pt x="2220" y="1517"/>
                </a:lnTo>
                <a:cubicBezTo>
                  <a:pt x="2243" y="1520"/>
                  <a:pt x="2243" y="1522"/>
                  <a:pt x="2243" y="1582"/>
                </a:cubicBezTo>
                <a:lnTo>
                  <a:pt x="2243" y="1754"/>
                </a:lnTo>
                <a:cubicBezTo>
                  <a:pt x="2243" y="1813"/>
                  <a:pt x="2243" y="1816"/>
                  <a:pt x="2220" y="1819"/>
                </a:cubicBezTo>
                <a:lnTo>
                  <a:pt x="2201" y="1822"/>
                </a:lnTo>
                <a:lnTo>
                  <a:pt x="2201" y="1830"/>
                </a:lnTo>
                <a:lnTo>
                  <a:pt x="2342" y="1830"/>
                </a:lnTo>
                <a:lnTo>
                  <a:pt x="2342" y="1819"/>
                </a:lnTo>
                <a:lnTo>
                  <a:pt x="2322" y="1816"/>
                </a:lnTo>
                <a:cubicBezTo>
                  <a:pt x="2291" y="1816"/>
                  <a:pt x="2291" y="1813"/>
                  <a:pt x="2291" y="1754"/>
                </a:cubicBezTo>
                <a:lnTo>
                  <a:pt x="2291" y="1675"/>
                </a:lnTo>
                <a:lnTo>
                  <a:pt x="2345" y="1675"/>
                </a:lnTo>
                <a:cubicBezTo>
                  <a:pt x="2387" y="1675"/>
                  <a:pt x="2398" y="1675"/>
                  <a:pt x="2401" y="1695"/>
                </a:cubicBezTo>
                <a:lnTo>
                  <a:pt x="2404" y="1711"/>
                </a:lnTo>
                <a:lnTo>
                  <a:pt x="2418" y="1711"/>
                </a:lnTo>
                <a:lnTo>
                  <a:pt x="2418" y="1621"/>
                </a:lnTo>
                <a:lnTo>
                  <a:pt x="2404" y="1621"/>
                </a:lnTo>
                <a:lnTo>
                  <a:pt x="2401" y="1638"/>
                </a:lnTo>
                <a:cubicBezTo>
                  <a:pt x="2398" y="1658"/>
                  <a:pt x="2387" y="1658"/>
                  <a:pt x="2345" y="1658"/>
                </a:cubicBezTo>
                <a:lnTo>
                  <a:pt x="2291" y="1658"/>
                </a:lnTo>
                <a:lnTo>
                  <a:pt x="2291" y="1514"/>
                </a:lnTo>
                <a:lnTo>
                  <a:pt x="2342" y="1514"/>
                </a:lnTo>
                <a:cubicBezTo>
                  <a:pt x="2418" y="1514"/>
                  <a:pt x="2421" y="1522"/>
                  <a:pt x="2432" y="1573"/>
                </a:cubicBezTo>
                <a:lnTo>
                  <a:pt x="2446" y="1570"/>
                </a:lnTo>
                <a:lnTo>
                  <a:pt x="2446" y="1551"/>
                </a:lnTo>
                <a:cubicBezTo>
                  <a:pt x="2446" y="1528"/>
                  <a:pt x="2443" y="1508"/>
                  <a:pt x="2441" y="1497"/>
                </a:cubicBezTo>
                <a:lnTo>
                  <a:pt x="2201" y="1497"/>
                </a:lnTo>
                <a:lnTo>
                  <a:pt x="2201" y="1503"/>
                </a:lnTo>
                <a:close/>
                <a:moveTo>
                  <a:pt x="5445" y="1503"/>
                </a:moveTo>
                <a:cubicBezTo>
                  <a:pt x="5442" y="1514"/>
                  <a:pt x="5439" y="1537"/>
                  <a:pt x="5439" y="1559"/>
                </a:cubicBezTo>
                <a:lnTo>
                  <a:pt x="5439" y="1582"/>
                </a:lnTo>
                <a:lnTo>
                  <a:pt x="5453" y="1582"/>
                </a:lnTo>
                <a:cubicBezTo>
                  <a:pt x="5465" y="1525"/>
                  <a:pt x="5467" y="1517"/>
                  <a:pt x="5544" y="1517"/>
                </a:cubicBezTo>
                <a:lnTo>
                  <a:pt x="5572" y="1517"/>
                </a:lnTo>
                <a:lnTo>
                  <a:pt x="5572" y="1754"/>
                </a:lnTo>
                <a:cubicBezTo>
                  <a:pt x="5572" y="1813"/>
                  <a:pt x="5572" y="1816"/>
                  <a:pt x="5541" y="1819"/>
                </a:cubicBezTo>
                <a:lnTo>
                  <a:pt x="5521" y="1822"/>
                </a:lnTo>
                <a:lnTo>
                  <a:pt x="5521" y="1830"/>
                </a:lnTo>
                <a:lnTo>
                  <a:pt x="5673" y="1830"/>
                </a:lnTo>
                <a:lnTo>
                  <a:pt x="5673" y="1819"/>
                </a:lnTo>
                <a:lnTo>
                  <a:pt x="5654" y="1816"/>
                </a:lnTo>
                <a:cubicBezTo>
                  <a:pt x="5623" y="1813"/>
                  <a:pt x="5623" y="1810"/>
                  <a:pt x="5623" y="1751"/>
                </a:cubicBezTo>
                <a:lnTo>
                  <a:pt x="5623" y="1514"/>
                </a:lnTo>
                <a:lnTo>
                  <a:pt x="5651" y="1514"/>
                </a:lnTo>
                <a:cubicBezTo>
                  <a:pt x="5727" y="1514"/>
                  <a:pt x="5730" y="1522"/>
                  <a:pt x="5741" y="1579"/>
                </a:cubicBezTo>
                <a:lnTo>
                  <a:pt x="5755" y="1579"/>
                </a:lnTo>
                <a:lnTo>
                  <a:pt x="5755" y="1556"/>
                </a:lnTo>
                <a:cubicBezTo>
                  <a:pt x="5755" y="1534"/>
                  <a:pt x="5752" y="1511"/>
                  <a:pt x="5750" y="1500"/>
                </a:cubicBezTo>
                <a:lnTo>
                  <a:pt x="5445" y="1500"/>
                </a:lnTo>
                <a:lnTo>
                  <a:pt x="5445" y="1503"/>
                </a:lnTo>
                <a:close/>
                <a:moveTo>
                  <a:pt x="5250" y="1782"/>
                </a:moveTo>
                <a:lnTo>
                  <a:pt x="5129" y="1494"/>
                </a:lnTo>
                <a:lnTo>
                  <a:pt x="5112" y="1500"/>
                </a:lnTo>
                <a:cubicBezTo>
                  <a:pt x="5106" y="1508"/>
                  <a:pt x="5103" y="1520"/>
                  <a:pt x="5098" y="1528"/>
                </a:cubicBezTo>
                <a:lnTo>
                  <a:pt x="4985" y="1779"/>
                </a:lnTo>
                <a:cubicBezTo>
                  <a:pt x="4971" y="1807"/>
                  <a:pt x="4968" y="1813"/>
                  <a:pt x="4948" y="1816"/>
                </a:cubicBezTo>
                <a:lnTo>
                  <a:pt x="4937" y="1819"/>
                </a:lnTo>
                <a:lnTo>
                  <a:pt x="4937" y="1830"/>
                </a:lnTo>
                <a:lnTo>
                  <a:pt x="5053" y="1830"/>
                </a:lnTo>
                <a:lnTo>
                  <a:pt x="5053" y="1819"/>
                </a:lnTo>
                <a:lnTo>
                  <a:pt x="5019" y="1816"/>
                </a:lnTo>
                <a:cubicBezTo>
                  <a:pt x="5013" y="1816"/>
                  <a:pt x="5005" y="1813"/>
                  <a:pt x="5005" y="1805"/>
                </a:cubicBezTo>
                <a:cubicBezTo>
                  <a:pt x="5005" y="1802"/>
                  <a:pt x="5010" y="1788"/>
                  <a:pt x="5016" y="1771"/>
                </a:cubicBezTo>
                <a:lnTo>
                  <a:pt x="5044" y="1703"/>
                </a:lnTo>
                <a:cubicBezTo>
                  <a:pt x="5064" y="1700"/>
                  <a:pt x="5084" y="1697"/>
                  <a:pt x="5101" y="1697"/>
                </a:cubicBezTo>
                <a:cubicBezTo>
                  <a:pt x="5120" y="1697"/>
                  <a:pt x="5140" y="1700"/>
                  <a:pt x="5160" y="1703"/>
                </a:cubicBezTo>
                <a:lnTo>
                  <a:pt x="5199" y="1796"/>
                </a:lnTo>
                <a:cubicBezTo>
                  <a:pt x="5199" y="1799"/>
                  <a:pt x="5202" y="1802"/>
                  <a:pt x="5202" y="1807"/>
                </a:cubicBezTo>
                <a:cubicBezTo>
                  <a:pt x="5202" y="1813"/>
                  <a:pt x="5194" y="1816"/>
                  <a:pt x="5185" y="1816"/>
                </a:cubicBezTo>
                <a:lnTo>
                  <a:pt x="5160" y="1819"/>
                </a:lnTo>
                <a:lnTo>
                  <a:pt x="5160" y="1830"/>
                </a:lnTo>
                <a:lnTo>
                  <a:pt x="5295" y="1830"/>
                </a:lnTo>
                <a:lnTo>
                  <a:pt x="5295" y="1819"/>
                </a:lnTo>
                <a:lnTo>
                  <a:pt x="5273" y="1816"/>
                </a:lnTo>
                <a:cubicBezTo>
                  <a:pt x="5264" y="1813"/>
                  <a:pt x="5259" y="1802"/>
                  <a:pt x="5250" y="1782"/>
                </a:cubicBezTo>
                <a:close/>
                <a:moveTo>
                  <a:pt x="5103" y="1680"/>
                </a:moveTo>
                <a:cubicBezTo>
                  <a:pt x="5086" y="1680"/>
                  <a:pt x="5070" y="1683"/>
                  <a:pt x="5053" y="1683"/>
                </a:cubicBezTo>
                <a:lnTo>
                  <a:pt x="5103" y="1562"/>
                </a:lnTo>
                <a:lnTo>
                  <a:pt x="5154" y="1683"/>
                </a:lnTo>
                <a:cubicBezTo>
                  <a:pt x="5137" y="1680"/>
                  <a:pt x="5120" y="1680"/>
                  <a:pt x="5103" y="1680"/>
                </a:cubicBezTo>
                <a:close/>
                <a:moveTo>
                  <a:pt x="6492" y="1494"/>
                </a:moveTo>
                <a:cubicBezTo>
                  <a:pt x="6387" y="1494"/>
                  <a:pt x="6294" y="1562"/>
                  <a:pt x="6294" y="1669"/>
                </a:cubicBezTo>
                <a:cubicBezTo>
                  <a:pt x="6294" y="1776"/>
                  <a:pt x="6373" y="1838"/>
                  <a:pt x="6480" y="1838"/>
                </a:cubicBezTo>
                <a:cubicBezTo>
                  <a:pt x="6588" y="1838"/>
                  <a:pt x="6675" y="1774"/>
                  <a:pt x="6675" y="1664"/>
                </a:cubicBezTo>
                <a:cubicBezTo>
                  <a:pt x="6675" y="1554"/>
                  <a:pt x="6590" y="1494"/>
                  <a:pt x="6492" y="1494"/>
                </a:cubicBezTo>
                <a:close/>
                <a:moveTo>
                  <a:pt x="6492" y="1822"/>
                </a:moveTo>
                <a:cubicBezTo>
                  <a:pt x="6410" y="1822"/>
                  <a:pt x="6353" y="1762"/>
                  <a:pt x="6353" y="1661"/>
                </a:cubicBezTo>
                <a:cubicBezTo>
                  <a:pt x="6353" y="1576"/>
                  <a:pt x="6401" y="1514"/>
                  <a:pt x="6483" y="1514"/>
                </a:cubicBezTo>
                <a:cubicBezTo>
                  <a:pt x="6568" y="1514"/>
                  <a:pt x="6621" y="1585"/>
                  <a:pt x="6621" y="1678"/>
                </a:cubicBezTo>
                <a:cubicBezTo>
                  <a:pt x="6619" y="1748"/>
                  <a:pt x="6585" y="1822"/>
                  <a:pt x="6492" y="1822"/>
                </a:cubicBezTo>
                <a:close/>
                <a:moveTo>
                  <a:pt x="5953" y="1514"/>
                </a:moveTo>
                <a:lnTo>
                  <a:pt x="5972" y="1517"/>
                </a:lnTo>
                <a:cubicBezTo>
                  <a:pt x="5995" y="1520"/>
                  <a:pt x="5995" y="1522"/>
                  <a:pt x="5995" y="1582"/>
                </a:cubicBezTo>
                <a:lnTo>
                  <a:pt x="5995" y="1754"/>
                </a:lnTo>
                <a:cubicBezTo>
                  <a:pt x="5995" y="1813"/>
                  <a:pt x="5995" y="1816"/>
                  <a:pt x="5972" y="1819"/>
                </a:cubicBezTo>
                <a:lnTo>
                  <a:pt x="5953" y="1822"/>
                </a:lnTo>
                <a:lnTo>
                  <a:pt x="5953" y="1830"/>
                </a:lnTo>
                <a:lnTo>
                  <a:pt x="6085" y="1830"/>
                </a:lnTo>
                <a:lnTo>
                  <a:pt x="6085" y="1819"/>
                </a:lnTo>
                <a:lnTo>
                  <a:pt x="6066" y="1816"/>
                </a:lnTo>
                <a:cubicBezTo>
                  <a:pt x="6043" y="1813"/>
                  <a:pt x="6043" y="1810"/>
                  <a:pt x="6043" y="1751"/>
                </a:cubicBezTo>
                <a:lnTo>
                  <a:pt x="6043" y="1579"/>
                </a:lnTo>
                <a:cubicBezTo>
                  <a:pt x="6043" y="1520"/>
                  <a:pt x="6043" y="1517"/>
                  <a:pt x="6066" y="1514"/>
                </a:cubicBezTo>
                <a:lnTo>
                  <a:pt x="6085" y="1511"/>
                </a:lnTo>
                <a:lnTo>
                  <a:pt x="6085" y="1500"/>
                </a:lnTo>
                <a:lnTo>
                  <a:pt x="5953" y="1500"/>
                </a:lnTo>
                <a:lnTo>
                  <a:pt x="5953" y="1514"/>
                </a:lnTo>
                <a:close/>
                <a:moveTo>
                  <a:pt x="3479" y="1514"/>
                </a:moveTo>
                <a:lnTo>
                  <a:pt x="3499" y="1517"/>
                </a:lnTo>
                <a:cubicBezTo>
                  <a:pt x="3521" y="1520"/>
                  <a:pt x="3521" y="1522"/>
                  <a:pt x="3521" y="1582"/>
                </a:cubicBezTo>
                <a:lnTo>
                  <a:pt x="3521" y="1782"/>
                </a:lnTo>
                <a:cubicBezTo>
                  <a:pt x="3513" y="1790"/>
                  <a:pt x="3479" y="1822"/>
                  <a:pt x="3423" y="1822"/>
                </a:cubicBezTo>
                <a:cubicBezTo>
                  <a:pt x="3338" y="1822"/>
                  <a:pt x="3324" y="1774"/>
                  <a:pt x="3324" y="1703"/>
                </a:cubicBezTo>
                <a:lnTo>
                  <a:pt x="3324" y="1579"/>
                </a:lnTo>
                <a:cubicBezTo>
                  <a:pt x="3324" y="1520"/>
                  <a:pt x="3324" y="1517"/>
                  <a:pt x="3346" y="1514"/>
                </a:cubicBezTo>
                <a:lnTo>
                  <a:pt x="3366" y="1511"/>
                </a:lnTo>
                <a:lnTo>
                  <a:pt x="3366" y="1500"/>
                </a:lnTo>
                <a:lnTo>
                  <a:pt x="3234" y="1500"/>
                </a:lnTo>
                <a:lnTo>
                  <a:pt x="3234" y="1511"/>
                </a:lnTo>
                <a:lnTo>
                  <a:pt x="3253" y="1514"/>
                </a:lnTo>
                <a:cubicBezTo>
                  <a:pt x="3276" y="1517"/>
                  <a:pt x="3276" y="1520"/>
                  <a:pt x="3276" y="1579"/>
                </a:cubicBezTo>
                <a:lnTo>
                  <a:pt x="3276" y="1709"/>
                </a:lnTo>
                <a:cubicBezTo>
                  <a:pt x="3276" y="1776"/>
                  <a:pt x="3284" y="1836"/>
                  <a:pt x="3397" y="1836"/>
                </a:cubicBezTo>
                <a:cubicBezTo>
                  <a:pt x="3471" y="1836"/>
                  <a:pt x="3515" y="1805"/>
                  <a:pt x="3524" y="1805"/>
                </a:cubicBezTo>
                <a:cubicBezTo>
                  <a:pt x="3532" y="1805"/>
                  <a:pt x="3535" y="1810"/>
                  <a:pt x="3544" y="1819"/>
                </a:cubicBezTo>
                <a:lnTo>
                  <a:pt x="3558" y="1833"/>
                </a:lnTo>
                <a:lnTo>
                  <a:pt x="3575" y="1827"/>
                </a:lnTo>
                <a:lnTo>
                  <a:pt x="3575" y="1576"/>
                </a:lnTo>
                <a:cubicBezTo>
                  <a:pt x="3575" y="1517"/>
                  <a:pt x="3575" y="1514"/>
                  <a:pt x="3598" y="1511"/>
                </a:cubicBezTo>
                <a:lnTo>
                  <a:pt x="3617" y="1508"/>
                </a:lnTo>
                <a:lnTo>
                  <a:pt x="3617" y="1497"/>
                </a:lnTo>
                <a:lnTo>
                  <a:pt x="3485" y="1497"/>
                </a:lnTo>
                <a:lnTo>
                  <a:pt x="3485" y="1514"/>
                </a:lnTo>
                <a:lnTo>
                  <a:pt x="3479" y="1514"/>
                </a:lnTo>
                <a:close/>
                <a:moveTo>
                  <a:pt x="4587" y="1503"/>
                </a:moveTo>
                <a:lnTo>
                  <a:pt x="4406" y="1503"/>
                </a:lnTo>
                <a:lnTo>
                  <a:pt x="4406" y="1514"/>
                </a:lnTo>
                <a:lnTo>
                  <a:pt x="4426" y="1517"/>
                </a:lnTo>
                <a:cubicBezTo>
                  <a:pt x="4449" y="1520"/>
                  <a:pt x="4449" y="1522"/>
                  <a:pt x="4449" y="1582"/>
                </a:cubicBezTo>
                <a:lnTo>
                  <a:pt x="4449" y="1754"/>
                </a:lnTo>
                <a:cubicBezTo>
                  <a:pt x="4449" y="1813"/>
                  <a:pt x="4449" y="1816"/>
                  <a:pt x="4426" y="1819"/>
                </a:cubicBezTo>
                <a:lnTo>
                  <a:pt x="4406" y="1822"/>
                </a:lnTo>
                <a:lnTo>
                  <a:pt x="4406" y="1830"/>
                </a:lnTo>
                <a:lnTo>
                  <a:pt x="4553" y="1830"/>
                </a:lnTo>
                <a:cubicBezTo>
                  <a:pt x="4666" y="1830"/>
                  <a:pt x="4773" y="1782"/>
                  <a:pt x="4773" y="1655"/>
                </a:cubicBezTo>
                <a:cubicBezTo>
                  <a:pt x="4773" y="1559"/>
                  <a:pt x="4703" y="1503"/>
                  <a:pt x="4587" y="1503"/>
                </a:cubicBezTo>
                <a:close/>
                <a:moveTo>
                  <a:pt x="4562" y="1813"/>
                </a:moveTo>
                <a:cubicBezTo>
                  <a:pt x="4542" y="1813"/>
                  <a:pt x="4519" y="1810"/>
                  <a:pt x="4500" y="1807"/>
                </a:cubicBezTo>
                <a:lnTo>
                  <a:pt x="4500" y="1525"/>
                </a:lnTo>
                <a:cubicBezTo>
                  <a:pt x="4519" y="1522"/>
                  <a:pt x="4539" y="1520"/>
                  <a:pt x="4556" y="1520"/>
                </a:cubicBezTo>
                <a:cubicBezTo>
                  <a:pt x="4652" y="1520"/>
                  <a:pt x="4717" y="1562"/>
                  <a:pt x="4717" y="1666"/>
                </a:cubicBezTo>
                <a:cubicBezTo>
                  <a:pt x="4717" y="1765"/>
                  <a:pt x="4660" y="1813"/>
                  <a:pt x="4562" y="1813"/>
                </a:cubicBezTo>
                <a:close/>
                <a:moveTo>
                  <a:pt x="2844" y="1494"/>
                </a:moveTo>
                <a:cubicBezTo>
                  <a:pt x="2740" y="1494"/>
                  <a:pt x="2647" y="1562"/>
                  <a:pt x="2647" y="1669"/>
                </a:cubicBezTo>
                <a:cubicBezTo>
                  <a:pt x="2647" y="1776"/>
                  <a:pt x="2726" y="1838"/>
                  <a:pt x="2833" y="1838"/>
                </a:cubicBezTo>
                <a:cubicBezTo>
                  <a:pt x="2940" y="1838"/>
                  <a:pt x="3028" y="1774"/>
                  <a:pt x="3028" y="1664"/>
                </a:cubicBezTo>
                <a:cubicBezTo>
                  <a:pt x="3028" y="1554"/>
                  <a:pt x="2943" y="1494"/>
                  <a:pt x="2844" y="1494"/>
                </a:cubicBezTo>
                <a:close/>
                <a:moveTo>
                  <a:pt x="2844" y="1822"/>
                </a:moveTo>
                <a:cubicBezTo>
                  <a:pt x="2762" y="1822"/>
                  <a:pt x="2706" y="1762"/>
                  <a:pt x="2706" y="1661"/>
                </a:cubicBezTo>
                <a:cubicBezTo>
                  <a:pt x="2706" y="1576"/>
                  <a:pt x="2754" y="1514"/>
                  <a:pt x="2836" y="1514"/>
                </a:cubicBezTo>
                <a:cubicBezTo>
                  <a:pt x="2920" y="1514"/>
                  <a:pt x="2974" y="1585"/>
                  <a:pt x="2974" y="1678"/>
                </a:cubicBezTo>
                <a:cubicBezTo>
                  <a:pt x="2971" y="1748"/>
                  <a:pt x="2937" y="1822"/>
                  <a:pt x="2844" y="1822"/>
                </a:cubicBezTo>
                <a:close/>
                <a:moveTo>
                  <a:pt x="4073" y="1514"/>
                </a:moveTo>
                <a:lnTo>
                  <a:pt x="4093" y="1517"/>
                </a:lnTo>
                <a:cubicBezTo>
                  <a:pt x="4124" y="1520"/>
                  <a:pt x="4124" y="1534"/>
                  <a:pt x="4124" y="1587"/>
                </a:cubicBezTo>
                <a:lnTo>
                  <a:pt x="4124" y="1757"/>
                </a:lnTo>
                <a:cubicBezTo>
                  <a:pt x="4065" y="1703"/>
                  <a:pt x="3904" y="1551"/>
                  <a:pt x="3859" y="1500"/>
                </a:cubicBezTo>
                <a:lnTo>
                  <a:pt x="3848" y="1506"/>
                </a:lnTo>
                <a:lnTo>
                  <a:pt x="3848" y="1751"/>
                </a:lnTo>
                <a:cubicBezTo>
                  <a:pt x="3848" y="1805"/>
                  <a:pt x="3845" y="1819"/>
                  <a:pt x="3822" y="1822"/>
                </a:cubicBezTo>
                <a:lnTo>
                  <a:pt x="3803" y="1824"/>
                </a:lnTo>
                <a:lnTo>
                  <a:pt x="3803" y="1830"/>
                </a:lnTo>
                <a:lnTo>
                  <a:pt x="3921" y="1830"/>
                </a:lnTo>
                <a:lnTo>
                  <a:pt x="3921" y="1819"/>
                </a:lnTo>
                <a:lnTo>
                  <a:pt x="3901" y="1816"/>
                </a:lnTo>
                <a:cubicBezTo>
                  <a:pt x="3873" y="1813"/>
                  <a:pt x="3873" y="1799"/>
                  <a:pt x="3873" y="1745"/>
                </a:cubicBezTo>
                <a:lnTo>
                  <a:pt x="3873" y="1579"/>
                </a:lnTo>
                <a:lnTo>
                  <a:pt x="4037" y="1737"/>
                </a:lnTo>
                <a:cubicBezTo>
                  <a:pt x="4093" y="1790"/>
                  <a:pt x="4127" y="1822"/>
                  <a:pt x="4138" y="1836"/>
                </a:cubicBezTo>
                <a:lnTo>
                  <a:pt x="4150" y="1830"/>
                </a:lnTo>
                <a:lnTo>
                  <a:pt x="4150" y="1585"/>
                </a:lnTo>
                <a:cubicBezTo>
                  <a:pt x="4150" y="1531"/>
                  <a:pt x="4152" y="1517"/>
                  <a:pt x="4172" y="1514"/>
                </a:cubicBezTo>
                <a:lnTo>
                  <a:pt x="4192" y="1511"/>
                </a:lnTo>
                <a:lnTo>
                  <a:pt x="4192" y="1500"/>
                </a:lnTo>
                <a:lnTo>
                  <a:pt x="4073" y="1500"/>
                </a:lnTo>
                <a:lnTo>
                  <a:pt x="4073" y="151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Backgrou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514B9D1-7A7B-3941-8330-E4326A4D97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 anchorCtr="0"/>
          <a:lstStyle>
            <a:lvl1pPr marL="0" marR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Montserrat Medium" pitchFamily="2" charset="77"/>
                <a:cs typeface="Open Sans Light"/>
              </a:defRPr>
            </a:lvl1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Delete placeholder image</a:t>
            </a:r>
            <a:br>
              <a:rPr lang="en-US"/>
            </a:br>
            <a:r>
              <a:rPr lang="en-US"/>
              <a:t>Then click to place new image</a:t>
            </a:r>
            <a:br>
              <a:rPr lang="en-US"/>
            </a:br>
            <a:r>
              <a:rPr lang="en-US"/>
              <a:t>Or simply drag and drop here</a:t>
            </a:r>
            <a:br>
              <a:rPr lang="en-US"/>
            </a:br>
            <a:br>
              <a:rPr lang="en-US"/>
            </a:br>
            <a:r>
              <a:rPr lang="en-US"/>
              <a:t>This will cause it to move up</a:t>
            </a:r>
            <a:br>
              <a:rPr lang="en-US"/>
            </a:br>
            <a:r>
              <a:rPr lang="en-US"/>
              <a:t>And on top of everything</a:t>
            </a:r>
            <a:br>
              <a:rPr lang="en-US"/>
            </a:br>
            <a:r>
              <a:rPr lang="en-US"/>
              <a:t>Simply right click “Send to Back”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4328991C-571E-3644-B0A8-025227AE2D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016" y="3338932"/>
            <a:ext cx="8521494" cy="1708316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4000" b="1" i="0">
                <a:solidFill>
                  <a:schemeClr val="bg1"/>
                </a:solidFill>
                <a:latin typeface="Montserrat SemiBold" pitchFamily="2" charset="77"/>
                <a:cs typeface="Montserrat SemiBold" pitchFamily="2" charset="77"/>
              </a:defRPr>
            </a:lvl1pPr>
          </a:lstStyle>
          <a:p>
            <a:pPr lvl="0"/>
            <a:r>
              <a:rPr lang="en-US"/>
              <a:t>Next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156887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Photo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00626-755D-C049-A32D-BE0B413856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58734" y="0"/>
            <a:ext cx="4285266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57200" rIns="457200" anchor="ctr" anchorCtr="0"/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 Medium" pitchFamily="2" charset="77"/>
              </a:defRPr>
            </a:lvl1pPr>
          </a:lstStyle>
          <a:p>
            <a:r>
              <a:rPr lang="en-US"/>
              <a:t>Delete Placeholder image, </a:t>
            </a:r>
            <a:br>
              <a:rPr lang="en-US"/>
            </a:br>
            <a:r>
              <a:rPr lang="en-US"/>
              <a:t>then click to place new image </a:t>
            </a:r>
            <a:br>
              <a:rPr lang="en-US"/>
            </a:br>
            <a:r>
              <a:rPr lang="en-US"/>
              <a:t>or simply drag an drop here.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006EB35-8390-FC45-BE4D-A5EC2348FD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4373661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C46396E-9A28-3C4E-972D-3B7F73097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4373671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E6BF39-4D8A-D84C-92AA-DF1AA9F7B5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4191202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727957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Photo Colo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E866A63-98E3-AE44-B57A-3EF36076AE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58734" y="0"/>
            <a:ext cx="4285266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57200" rIns="457200" anchor="ctr" anchorCtr="0"/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 Medium" pitchFamily="2" charset="77"/>
              </a:defRPr>
            </a:lvl1pPr>
          </a:lstStyle>
          <a:p>
            <a:r>
              <a:rPr lang="en-US"/>
              <a:t>Delete Placeholder image, </a:t>
            </a:r>
            <a:br>
              <a:rPr lang="en-US"/>
            </a:br>
            <a:r>
              <a:rPr lang="en-US"/>
              <a:t>then click to place new image </a:t>
            </a:r>
            <a:br>
              <a:rPr lang="en-US"/>
            </a:br>
            <a:r>
              <a:rPr lang="en-US"/>
              <a:t>or simply drag an drop here.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B1A8502-2F70-5844-BD5D-72FDF5BA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4373661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bg1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B9C30C-3D2C-024D-A26F-E5F0634D6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4373671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D09CD6-0D73-8348-AC75-E6F06DA5856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4191202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bg1"/>
                </a:solidFill>
                <a:latin typeface="Montserrat Medium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74839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hoto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6A929E9-6C5E-1045-B280-CD92FD3BB6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85266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57200" rIns="457200" anchor="ctr" anchorCtr="0"/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 Medium" pitchFamily="2" charset="77"/>
              </a:defRPr>
            </a:lvl1pPr>
          </a:lstStyle>
          <a:p>
            <a:r>
              <a:rPr lang="en-US"/>
              <a:t>Delete Placeholder image, </a:t>
            </a:r>
            <a:br>
              <a:rPr lang="en-US"/>
            </a:br>
            <a:r>
              <a:rPr lang="en-US"/>
              <a:t>then click to place new image </a:t>
            </a:r>
            <a:br>
              <a:rPr lang="en-US"/>
            </a:br>
            <a:r>
              <a:rPr lang="en-US"/>
              <a:t>or simply drag an drop here.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CBC0717B-1203-2341-AAE6-E986BCC10C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8208" y="316642"/>
            <a:ext cx="4373661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3CF684-C7AE-2F4F-AEB8-AFA9750175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8188" y="747398"/>
            <a:ext cx="4373671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9BC330-8170-D044-84A9-D4E048D79E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8187" y="1875258"/>
            <a:ext cx="4373671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38602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hoto Colo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902DF63-3906-064E-8EE4-D7AD1359EB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85266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57200" rIns="457200" anchor="ctr" anchorCtr="0"/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Montserrat Medium" pitchFamily="2" charset="77"/>
              </a:defRPr>
            </a:lvl1pPr>
          </a:lstStyle>
          <a:p>
            <a:r>
              <a:rPr lang="en-US"/>
              <a:t>Delete Placeholder image, </a:t>
            </a:r>
            <a:br>
              <a:rPr lang="en-US"/>
            </a:br>
            <a:r>
              <a:rPr lang="en-US"/>
              <a:t>then click to place new image </a:t>
            </a:r>
            <a:br>
              <a:rPr lang="en-US"/>
            </a:br>
            <a:r>
              <a:rPr lang="en-US"/>
              <a:t>or simply drag an drop here.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46105D0-DFA4-9D4C-9990-0E0D69E27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8208" y="316642"/>
            <a:ext cx="4373661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bg1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A4B5BC7-6E5F-FC4D-9164-5DE77E6D8E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8188" y="747398"/>
            <a:ext cx="4373671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889977D-5D6D-9542-B15D-66F34E7E76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8187" y="1875258"/>
            <a:ext cx="4373671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bg1"/>
                </a:solidFill>
                <a:latin typeface="Montserrat Medium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bg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75769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Diagon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3501219" y="1"/>
            <a:ext cx="5642789" cy="5143500"/>
          </a:xfrm>
          <a:custGeom>
            <a:avLst/>
            <a:gdLst>
              <a:gd name="connsiteX0" fmla="*/ 0 w 5642789"/>
              <a:gd name="connsiteY0" fmla="*/ 0 h 6858000"/>
              <a:gd name="connsiteX1" fmla="*/ 5642789 w 5642789"/>
              <a:gd name="connsiteY1" fmla="*/ 0 h 6858000"/>
              <a:gd name="connsiteX2" fmla="*/ 5642789 w 5642789"/>
              <a:gd name="connsiteY2" fmla="*/ 6858000 h 6858000"/>
              <a:gd name="connsiteX3" fmla="*/ 0 w 5642789"/>
              <a:gd name="connsiteY3" fmla="*/ 6858000 h 6858000"/>
              <a:gd name="connsiteX4" fmla="*/ 0 w 5642789"/>
              <a:gd name="connsiteY4" fmla="*/ 0 h 6858000"/>
              <a:gd name="connsiteX0" fmla="*/ 2414091 w 5642789"/>
              <a:gd name="connsiteY0" fmla="*/ 0 h 6858000"/>
              <a:gd name="connsiteX1" fmla="*/ 5642789 w 5642789"/>
              <a:gd name="connsiteY1" fmla="*/ 0 h 6858000"/>
              <a:gd name="connsiteX2" fmla="*/ 5642789 w 5642789"/>
              <a:gd name="connsiteY2" fmla="*/ 6858000 h 6858000"/>
              <a:gd name="connsiteX3" fmla="*/ 0 w 5642789"/>
              <a:gd name="connsiteY3" fmla="*/ 6858000 h 6858000"/>
              <a:gd name="connsiteX4" fmla="*/ 2414091 w 564278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789" h="6858000">
                <a:moveTo>
                  <a:pt x="2414091" y="0"/>
                </a:moveTo>
                <a:lnTo>
                  <a:pt x="5642789" y="0"/>
                </a:lnTo>
                <a:lnTo>
                  <a:pt x="5642789" y="6858000"/>
                </a:lnTo>
                <a:lnTo>
                  <a:pt x="0" y="6858000"/>
                </a:lnTo>
                <a:lnTo>
                  <a:pt x="241409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anchor="ctr" anchorCtr="0"/>
          <a:lstStyle>
            <a:lvl1pPr marL="0" marR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Montserrat Medium" pitchFamily="2" charset="77"/>
              </a:defRPr>
            </a:lvl1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Delete placeholder image</a:t>
            </a:r>
            <a:br>
              <a:rPr lang="en-US"/>
            </a:br>
            <a:r>
              <a:rPr lang="en-US"/>
              <a:t>Then click to place new image</a:t>
            </a:r>
            <a:br>
              <a:rPr lang="en-US"/>
            </a:br>
            <a:r>
              <a:rPr lang="en-US"/>
              <a:t>Or simply drag and drop here</a:t>
            </a:r>
            <a:br>
              <a:rPr lang="en-US"/>
            </a:br>
            <a:br>
              <a:rPr lang="en-US"/>
            </a:br>
            <a:r>
              <a:rPr lang="en-US"/>
              <a:t>This will cause it to move up</a:t>
            </a:r>
            <a:br>
              <a:rPr lang="en-US"/>
            </a:br>
            <a:r>
              <a:rPr lang="en-US"/>
              <a:t>And on top of everything</a:t>
            </a:r>
            <a:br>
              <a:rPr lang="en-US"/>
            </a:br>
            <a:r>
              <a:rPr lang="en-US"/>
              <a:t>Simply right click “Send to Back”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F18C269-CEB9-2F48-82F8-69B0A46E7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4373661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88E1863B-F90A-294D-A180-267A9CD427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4373671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B939353-3B5D-294E-AAD5-70784F0CD3B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698" y="1875258"/>
            <a:ext cx="4191202" cy="29649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1pPr>
            <a:lvl2pPr marL="182866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2pPr>
            <a:lvl3pPr marL="548640" indent="-27432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Lucida Grande"/>
              <a:buChar char="»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3pPr>
            <a:lvl4pPr marL="82296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4pPr>
            <a:lvl5pPr marL="1097280" indent="-2743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500" b="0" i="0">
                <a:solidFill>
                  <a:schemeClr val="tx1"/>
                </a:solidFill>
                <a:latin typeface="Montserrat Light" pitchFamily="2" charset="77"/>
                <a:cs typeface="Open Sans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Placeholder Text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54122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23778" y="0"/>
            <a:ext cx="302022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 anchorCtr="0">
            <a:normAutofit/>
          </a:bodyPr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i="0" kern="1200" noProof="0" dirty="0" smtClean="0">
                <a:solidFill>
                  <a:schemeClr val="tx1"/>
                </a:solidFill>
                <a:latin typeface="Montserrat Medium" pitchFamily="2" charset="77"/>
                <a:ea typeface="+mn-ea"/>
                <a:cs typeface="Avenir LT Std 45 Book"/>
              </a:defRPr>
            </a:lvl1pPr>
          </a:lstStyle>
          <a:p>
            <a:pPr marL="0" marR="0" lvl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/>
              <a:t>Delete Placeholder image, </a:t>
            </a:r>
            <a:br>
              <a:rPr lang="en-US" noProof="0"/>
            </a:br>
            <a:r>
              <a:rPr lang="en-US" noProof="0"/>
              <a:t>then click to place new image </a:t>
            </a:r>
            <a:br>
              <a:rPr lang="en-US" noProof="0"/>
            </a:br>
            <a:r>
              <a:rPr lang="en-US" noProof="0"/>
              <a:t>or simply drag an drop here.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2022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rIns="91440" rtlCol="0" anchor="ctr" anchorCtr="0">
            <a:normAutofit/>
          </a:bodyPr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i="0" kern="1200" noProof="0" dirty="0">
                <a:solidFill>
                  <a:schemeClr val="tx1"/>
                </a:solidFill>
                <a:latin typeface="Montserrat Medium" pitchFamily="2" charset="77"/>
                <a:ea typeface="+mn-ea"/>
                <a:cs typeface="Avenir LT Std 45 Book"/>
              </a:defRPr>
            </a:lvl1pPr>
          </a:lstStyle>
          <a:p>
            <a:pPr lvl="0"/>
            <a:r>
              <a:rPr lang="en-US" noProof="0"/>
              <a:t>Delete Placeholder image, </a:t>
            </a:r>
            <a:br>
              <a:rPr lang="en-US" noProof="0"/>
            </a:br>
            <a:r>
              <a:rPr lang="en-US" noProof="0"/>
              <a:t>then click to place new image </a:t>
            </a:r>
            <a:br>
              <a:rPr lang="en-US" noProof="0"/>
            </a:br>
            <a:r>
              <a:rPr lang="en-US" noProof="0"/>
              <a:t>or simply drag an drop here.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61889" y="0"/>
            <a:ext cx="3020222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 anchorCtr="0">
            <a:normAutofit/>
          </a:bodyPr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0" i="0">
                <a:latin typeface="Montserrat Medium" pitchFamily="2" charset="77"/>
              </a:defRPr>
            </a:lvl1pPr>
          </a:lstStyle>
          <a:p>
            <a:pPr lvl="0"/>
            <a:r>
              <a:rPr lang="en-US" noProof="0"/>
              <a:t>Delete Placeholder image, </a:t>
            </a:r>
            <a:br>
              <a:rPr lang="en-US" noProof="0"/>
            </a:br>
            <a:r>
              <a:rPr lang="en-US" noProof="0"/>
              <a:t>then click to place new image </a:t>
            </a:r>
            <a:br>
              <a:rPr lang="en-US" noProof="0"/>
            </a:br>
            <a:r>
              <a:rPr lang="en-US" noProof="0"/>
              <a:t>or simply drag an drop here.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061889" y="2616329"/>
            <a:ext cx="3020222" cy="25271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 anchorCtr="0">
            <a:normAutofit/>
          </a:bodyPr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i="0" kern="1200" noProof="0" dirty="0" smtClean="0">
                <a:solidFill>
                  <a:schemeClr val="tx1"/>
                </a:solidFill>
                <a:latin typeface="Montserrat Medium" pitchFamily="2" charset="77"/>
                <a:ea typeface="+mn-ea"/>
                <a:cs typeface="Avenir LT Std 45 Book"/>
              </a:defRPr>
            </a:lvl1pPr>
          </a:lstStyle>
          <a:p>
            <a:pPr lvl="0"/>
            <a:r>
              <a:rPr lang="en-US" noProof="0"/>
              <a:t>Delete Placeholder image, </a:t>
            </a:r>
            <a:br>
              <a:rPr lang="en-US" noProof="0"/>
            </a:br>
            <a:r>
              <a:rPr lang="en-US" noProof="0"/>
              <a:t>then click to place new image </a:t>
            </a:r>
            <a:br>
              <a:rPr lang="en-US" noProof="0"/>
            </a:br>
            <a:r>
              <a:rPr lang="en-US" noProof="0"/>
              <a:t>or simply drag an drop here.</a:t>
            </a:r>
          </a:p>
        </p:txBody>
      </p:sp>
    </p:spTree>
    <p:extLst>
      <p:ext uri="{BB962C8B-B14F-4D97-AF65-F5344CB8AC3E}">
        <p14:creationId xmlns:p14="http://schemas.microsoft.com/office/powerpoint/2010/main" val="230606397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572013" y="0"/>
            <a:ext cx="4571997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 anchorCtr="0">
            <a:normAutofit/>
          </a:bodyPr>
          <a:lstStyle>
            <a:lvl1pPr marL="0" marR="0" indent="0" algn="l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i="0" kern="1200" noProof="0" dirty="0" smtClean="0">
                <a:solidFill>
                  <a:schemeClr val="tx1"/>
                </a:solidFill>
                <a:latin typeface="Montserrat Medium" pitchFamily="2" charset="77"/>
                <a:ea typeface="+mn-ea"/>
                <a:cs typeface="Avenir LT Std 45 Book"/>
              </a:defRPr>
            </a:lvl1pPr>
          </a:lstStyle>
          <a:p>
            <a:pPr marL="0" marR="0" lvl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noProof="0"/>
              <a:t>Delete Placeholder image, </a:t>
            </a:r>
            <a:br>
              <a:rPr lang="en-US" noProof="0"/>
            </a:br>
            <a:r>
              <a:rPr lang="en-US" noProof="0"/>
              <a:t>then click to place new image </a:t>
            </a:r>
            <a:br>
              <a:rPr lang="en-US" noProof="0"/>
            </a:br>
            <a:r>
              <a:rPr lang="en-US" noProof="0"/>
              <a:t>or simply drag an drop here.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0" y="0"/>
            <a:ext cx="4571995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 anchorCtr="0">
            <a:normAutofit/>
          </a:bodyPr>
          <a:lstStyle>
            <a:lvl1pPr marL="0" marR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i="0" kern="1200" noProof="0" dirty="0" smtClean="0">
                <a:solidFill>
                  <a:schemeClr val="tx1"/>
                </a:solidFill>
                <a:latin typeface="Montserrat Medium" pitchFamily="2" charset="77"/>
                <a:ea typeface="+mn-ea"/>
                <a:cs typeface="Avenir LT Std 45 Book"/>
              </a:defRPr>
            </a:lvl1pPr>
          </a:lstStyle>
          <a:p>
            <a:pPr lvl="0"/>
            <a:r>
              <a:rPr lang="en-US" noProof="0"/>
              <a:t>Delete Placeholder image, </a:t>
            </a:r>
            <a:br>
              <a:rPr lang="en-US" noProof="0"/>
            </a:br>
            <a:r>
              <a:rPr lang="en-US" noProof="0"/>
              <a:t>then click to place new image </a:t>
            </a:r>
            <a:br>
              <a:rPr lang="en-US" noProof="0"/>
            </a:br>
            <a:r>
              <a:rPr lang="en-US" noProof="0"/>
              <a:t>or simply drag an drop here.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0" y="2571750"/>
            <a:ext cx="4571995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 anchorCtr="0">
            <a:normAutofit/>
          </a:bodyPr>
          <a:lstStyle>
            <a:lvl1pPr marL="0" marR="0" indent="0" algn="l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200" b="0" i="0" kern="1200" noProof="0" dirty="0" smtClean="0">
                <a:solidFill>
                  <a:schemeClr val="tx1"/>
                </a:solidFill>
                <a:latin typeface="Montserrat Medium" pitchFamily="2" charset="77"/>
                <a:ea typeface="+mn-ea"/>
                <a:cs typeface="Avenir LT Std 45 Book"/>
              </a:defRPr>
            </a:lvl1pPr>
          </a:lstStyle>
          <a:p>
            <a:pPr marL="0" marR="0" lvl="0" indent="0" algn="ct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noProof="0"/>
              <a:t>Delete Placeholder image, </a:t>
            </a:r>
            <a:br>
              <a:rPr lang="en-US" noProof="0"/>
            </a:br>
            <a:r>
              <a:rPr lang="en-US" noProof="0"/>
              <a:t>then click to place new image </a:t>
            </a:r>
            <a:br>
              <a:rPr lang="en-US" noProof="0"/>
            </a:br>
            <a:r>
              <a:rPr lang="en-US" noProof="0"/>
              <a:t>or simply drag an drop here.</a:t>
            </a:r>
          </a:p>
        </p:txBody>
      </p:sp>
    </p:spTree>
    <p:extLst>
      <p:ext uri="{BB962C8B-B14F-4D97-AF65-F5344CB8AC3E}">
        <p14:creationId xmlns:p14="http://schemas.microsoft.com/office/powerpoint/2010/main" val="239016399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1899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514B9D1-7A7B-3941-8330-E4326A4D97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 anchorCtr="0"/>
          <a:lstStyle>
            <a:lvl1pPr marL="0" marR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Montserrat Medium" pitchFamily="2" charset="77"/>
                <a:cs typeface="Open Sans Light"/>
              </a:defRPr>
            </a:lvl1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Delete placeholder image</a:t>
            </a:r>
            <a:br>
              <a:rPr lang="en-US"/>
            </a:br>
            <a:r>
              <a:rPr lang="en-US"/>
              <a:t>Then click to place new image</a:t>
            </a:r>
            <a:br>
              <a:rPr lang="en-US"/>
            </a:br>
            <a:r>
              <a:rPr lang="en-US"/>
              <a:t>Or simply drag and drop here</a:t>
            </a:r>
            <a:br>
              <a:rPr lang="en-US"/>
            </a:br>
            <a:br>
              <a:rPr lang="en-US"/>
            </a:br>
            <a:r>
              <a:rPr lang="en-US"/>
              <a:t>This will cause it to move up</a:t>
            </a:r>
            <a:br>
              <a:rPr lang="en-US"/>
            </a:br>
            <a:r>
              <a:rPr lang="en-US"/>
              <a:t>And on top of everything</a:t>
            </a:r>
            <a:br>
              <a:rPr lang="en-US"/>
            </a:br>
            <a:r>
              <a:rPr lang="en-US"/>
              <a:t>Simply right click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192034435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7754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67880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77142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2548A982-204A-5947-96D5-1EE17EEA01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0900" y="316642"/>
            <a:ext cx="7415950" cy="39327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4D870C9-BC8E-4A4C-B601-DAA9FF743B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0881" y="747398"/>
            <a:ext cx="7415968" cy="26325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2055524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108D169-4A79-784F-8803-E1BD97C8AF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accent2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1263A3B-4F17-2149-AFE1-B80D0F22E7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2808178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Background Photo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140E945-3241-0F46-8456-79C6511DE9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 anchorCtr="0"/>
          <a:lstStyle>
            <a:lvl1pPr marL="0" marR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Montserrat Medium" pitchFamily="2" charset="77"/>
                <a:cs typeface="Open Sans Light"/>
              </a:defRPr>
            </a:lvl1pPr>
          </a:lstStyle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Delete placeholder image</a:t>
            </a:r>
            <a:br>
              <a:rPr lang="en-US"/>
            </a:br>
            <a:r>
              <a:rPr lang="en-US"/>
              <a:t>Then click to place new image</a:t>
            </a:r>
            <a:br>
              <a:rPr lang="en-US"/>
            </a:br>
            <a:r>
              <a:rPr lang="en-US"/>
              <a:t>Or simply drag and drop here</a:t>
            </a:r>
            <a:br>
              <a:rPr lang="en-US"/>
            </a:br>
            <a:br>
              <a:rPr lang="en-US"/>
            </a:br>
            <a:r>
              <a:rPr lang="en-US"/>
              <a:t>This will cause it to move up</a:t>
            </a:r>
            <a:br>
              <a:rPr lang="en-US"/>
            </a:br>
            <a:r>
              <a:rPr lang="en-US"/>
              <a:t>And on top of everything</a:t>
            </a:r>
            <a:br>
              <a:rPr lang="en-US"/>
            </a:br>
            <a:r>
              <a:rPr lang="en-US"/>
              <a:t>Simply right click “Send to Back”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90F3CA7-593E-2642-81E6-DA7853A640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718" y="316642"/>
            <a:ext cx="8464398" cy="39327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600" b="1" i="0">
                <a:solidFill>
                  <a:schemeClr val="bg1"/>
                </a:solidFill>
                <a:latin typeface="Crimson Semibold" panose="02000703000000000000" pitchFamily="2" charset="0"/>
                <a:cs typeface="Crimson Semibold" panose="02000703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3AB1800-96EB-D547-96D8-153FB4911F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698" y="747398"/>
            <a:ext cx="8464418" cy="26325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200" b="1" i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1742237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8" r:id="rId2"/>
    <p:sldLayoutId id="2147483675" r:id="rId3"/>
    <p:sldLayoutId id="2147483700" r:id="rId4"/>
    <p:sldLayoutId id="2147483707" r:id="rId5"/>
    <p:sldLayoutId id="2147483717" r:id="rId6"/>
    <p:sldLayoutId id="2147483695" r:id="rId7"/>
    <p:sldLayoutId id="2147483703" r:id="rId8"/>
    <p:sldLayoutId id="2147483704" r:id="rId9"/>
    <p:sldLayoutId id="2147483676" r:id="rId10"/>
    <p:sldLayoutId id="2147483664" r:id="rId11"/>
    <p:sldLayoutId id="2147483701" r:id="rId12"/>
    <p:sldLayoutId id="2147483702" r:id="rId13"/>
    <p:sldLayoutId id="2147483705" r:id="rId14"/>
    <p:sldLayoutId id="2147483718" r:id="rId15"/>
    <p:sldLayoutId id="2147483678" r:id="rId16"/>
    <p:sldLayoutId id="2147483712" r:id="rId17"/>
    <p:sldLayoutId id="2147483666" r:id="rId18"/>
    <p:sldLayoutId id="2147483709" r:id="rId19"/>
    <p:sldLayoutId id="2147483710" r:id="rId20"/>
    <p:sldLayoutId id="2147483719" r:id="rId21"/>
    <p:sldLayoutId id="2147483713" r:id="rId22"/>
    <p:sldLayoutId id="2147483715" r:id="rId23"/>
    <p:sldLayoutId id="2147483677" r:id="rId24"/>
    <p:sldLayoutId id="2147483716" r:id="rId25"/>
    <p:sldLayoutId id="2147483680" r:id="rId26"/>
    <p:sldLayoutId id="2147483686" r:id="rId27"/>
    <p:sldLayoutId id="2147483684" r:id="rId28"/>
    <p:sldLayoutId id="2147483688" r:id="rId29"/>
    <p:sldLayoutId id="2147483720" r:id="rId30"/>
  </p:sldLayoutIdLst>
  <p:transition spd="slow">
    <p:push dir="u"/>
  </p:transition>
  <p:txStyles>
    <p:titleStyle>
      <a:lvl1pPr algn="l" defTabSz="457167" rtl="0" eaLnBrk="1" latinLnBrk="0" hangingPunct="1">
        <a:spcBef>
          <a:spcPct val="0"/>
        </a:spcBef>
        <a:buNone/>
        <a:defRPr sz="4000" b="0" i="0" kern="1200">
          <a:solidFill>
            <a:srgbClr val="000000"/>
          </a:solidFill>
          <a:latin typeface="Merriweather Regular"/>
          <a:ea typeface="+mj-ea"/>
          <a:cs typeface="Merriweather Regular"/>
        </a:defRPr>
      </a:lvl1pPr>
    </p:titleStyle>
    <p:bodyStyle>
      <a:lvl1pPr marL="342874" indent="-342874" algn="l" defTabSz="457167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Avenir LT Std 45 Book"/>
          <a:ea typeface="+mn-ea"/>
          <a:cs typeface="Avenir LT Std 45 Book"/>
        </a:defRPr>
      </a:lvl1pPr>
      <a:lvl2pPr marL="742895" indent="-285730" algn="l" defTabSz="457167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venir LT Std 45 Book"/>
          <a:ea typeface="+mn-ea"/>
          <a:cs typeface="Avenir LT Std 45 Book"/>
        </a:defRPr>
      </a:lvl2pPr>
      <a:lvl3pPr marL="1142914" indent="-228584" algn="l" defTabSz="457167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Avenir LT Std 45 Book"/>
          <a:ea typeface="+mn-ea"/>
          <a:cs typeface="Avenir LT Std 45 Book"/>
        </a:defRPr>
      </a:lvl3pPr>
      <a:lvl4pPr marL="1600080" indent="-228584" algn="l" defTabSz="457167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Avenir LT Std 45 Book"/>
          <a:ea typeface="+mn-ea"/>
          <a:cs typeface="Avenir LT Std 45 Book"/>
        </a:defRPr>
      </a:lvl4pPr>
      <a:lvl5pPr marL="2057247" indent="-228584" algn="l" defTabSz="457167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/>
          </a:solidFill>
          <a:latin typeface="Avenir LT Std 45 Book"/>
          <a:ea typeface="+mn-ea"/>
          <a:cs typeface="Avenir LT Std 45 Book"/>
        </a:defRPr>
      </a:lvl5pPr>
      <a:lvl6pPr marL="2514412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BFD976C-B892-1E43-8BF9-236E7FA62A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1955800"/>
            <a:ext cx="9144002" cy="3187699"/>
          </a:xfrm>
          <a:prstGeom prst="rect">
            <a:avLst/>
          </a:prstGeom>
          <a:gradFill>
            <a:gsLst>
              <a:gs pos="100000">
                <a:srgbClr val="7C883C">
                  <a:alpha val="75000"/>
                </a:srgbClr>
              </a:gs>
              <a:gs pos="0">
                <a:srgbClr val="7C883C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FD1ED-BAC5-114D-A21C-58EF8525136A}"/>
              </a:ext>
            </a:extLst>
          </p:cNvPr>
          <p:cNvSpPr txBox="1"/>
          <p:nvPr/>
        </p:nvSpPr>
        <p:spPr>
          <a:xfrm>
            <a:off x="436282" y="3474624"/>
            <a:ext cx="8558306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Crimson" panose="02000703000000000000" pitchFamily="50" charset="0"/>
                <a:ea typeface="Crimson" panose="02000703000000000000" pitchFamily="50" charset="0"/>
                <a:cs typeface="Open Sans"/>
              </a:rPr>
              <a:t>RMTLC Health Subcommittee Meeting	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758BA9-EA45-C146-80A0-FB8113462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99" y="451503"/>
            <a:ext cx="3046022" cy="8224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6F2493-0DC0-D442-A8FE-7C2BF55A6A54}"/>
              </a:ext>
            </a:extLst>
          </p:cNvPr>
          <p:cNvSpPr txBox="1"/>
          <p:nvPr/>
        </p:nvSpPr>
        <p:spPr>
          <a:xfrm>
            <a:off x="688951" y="4686049"/>
            <a:ext cx="6138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ontserrat Medium" pitchFamily="2" charset="77"/>
              </a:rPr>
              <a:t>Montana Healthcare Foundation  |  2022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BC0ACC-722A-C443-83C9-0345084F817A}"/>
              </a:ext>
            </a:extLst>
          </p:cNvPr>
          <p:cNvSpPr txBox="1"/>
          <p:nvPr/>
        </p:nvSpPr>
        <p:spPr>
          <a:xfrm>
            <a:off x="693701" y="4069124"/>
            <a:ext cx="674053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  <a:latin typeface="Montserrat" pitchFamily="2" charset="77"/>
                <a:cs typeface="Open Sans"/>
              </a:rPr>
              <a:t>April 19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B672E3-E721-9F48-AEB6-4CA82D0ABCA6}"/>
              </a:ext>
            </a:extLst>
          </p:cNvPr>
          <p:cNvSpPr txBox="1"/>
          <p:nvPr/>
        </p:nvSpPr>
        <p:spPr>
          <a:xfrm>
            <a:off x="-106456" y="-879118"/>
            <a:ext cx="613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Montserrat Medium" pitchFamily="2" charset="77"/>
              </a:rPr>
              <a:t>Change the background photo by deleting it, and replacing.</a:t>
            </a:r>
          </a:p>
          <a:p>
            <a:r>
              <a:rPr lang="en-US" sz="1200">
                <a:latin typeface="Montserrat Medium" pitchFamily="2" charset="77"/>
              </a:rPr>
              <a:t>Then change the color fades based on photo and design needs.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7C7EA1-7501-5F42-A72A-45AD376A204D}"/>
              </a:ext>
            </a:extLst>
          </p:cNvPr>
          <p:cNvSpPr txBox="1"/>
          <p:nvPr/>
        </p:nvSpPr>
        <p:spPr>
          <a:xfrm>
            <a:off x="7144483" y="4710008"/>
            <a:ext cx="177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Montserrat" pitchFamily="2" charset="77"/>
              </a:rPr>
              <a:t>MTHCF.ORG</a:t>
            </a:r>
          </a:p>
        </p:txBody>
      </p:sp>
    </p:spTree>
    <p:extLst>
      <p:ext uri="{BB962C8B-B14F-4D97-AF65-F5344CB8AC3E}">
        <p14:creationId xmlns:p14="http://schemas.microsoft.com/office/powerpoint/2010/main" val="3185379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94FD7-923E-4B06-BB94-151613C30F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8197" y="303326"/>
            <a:ext cx="4373661" cy="3932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Crimson" panose="02000703000000000000" pitchFamily="50" charset="0"/>
                <a:ea typeface="Crimson" panose="02000703000000000000" pitchFamily="50" charset="0"/>
              </a:rPr>
              <a:t>Arete Development Group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B3709A-9B5D-0447-BBD3-10B91784B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187" y="914400"/>
            <a:ext cx="4373671" cy="39257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Jason Campbell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LLC based out of Missoula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One person consulting firm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Experience in renewable power generation and power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Some experience working with Montana Tribes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A3B2F6E6-7231-364B-BA36-3931BFDF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0" r="10495" b="1"/>
          <a:stretch/>
        </p:blipFill>
        <p:spPr>
          <a:xfrm>
            <a:off x="20" y="0"/>
            <a:ext cx="4285246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895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94FD7-923E-4B06-BB94-151613C30F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8197" y="303326"/>
            <a:ext cx="4373661" cy="3932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Crimson" panose="02000703000000000000" pitchFamily="50" charset="0"/>
                <a:ea typeface="Crimson" panose="02000703000000000000" pitchFamily="50" charset="0"/>
              </a:rPr>
              <a:t>Clause Law P.L.L.C.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B3709A-9B5D-0447-BBD3-10B91784B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187" y="914400"/>
            <a:ext cx="4373671" cy="39257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Terra Branson 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National Tribal non-profit management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Federal compacting and negotiations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Law firm experienced with working with Tribes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Little Shell Tribes attorney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rimson Semibold" panose="0200070300000000000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A3B2F6E6-7231-364B-BA36-3931BFDF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0" r="10495" b="1"/>
          <a:stretch/>
        </p:blipFill>
        <p:spPr>
          <a:xfrm>
            <a:off x="20" y="0"/>
            <a:ext cx="4285246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296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94FD7-923E-4B06-BB94-151613C30F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8197" y="303326"/>
            <a:ext cx="4373661" cy="3932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Crimson" panose="02000703000000000000" pitchFamily="50" charset="0"/>
                <a:ea typeface="Crimson" panose="02000703000000000000" pitchFamily="50" charset="0"/>
              </a:rPr>
              <a:t>Other Considerations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B3709A-9B5D-0447-BBD3-10B91784B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187" y="914400"/>
            <a:ext cx="4373671" cy="39257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Tribal Healthcare Consultants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rimson Semibold" panose="02000703000000000000"/>
              </a:rPr>
              <a:t>2-person shop that mainly offers interim management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Owl Springs Consulting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rimson Semibold" panose="02000703000000000000"/>
              </a:rPr>
              <a:t>2-person shop, based in Navajo/Southwest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rimson Semibold" panose="02000703000000000000"/>
              </a:rPr>
              <a:t>Seem to focus on self-governance and clinic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Native American Development Corporation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Dr. Donald Warne, University of North Dakota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DWSG Architecture</a:t>
            </a:r>
          </a:p>
          <a:p>
            <a:endParaRPr lang="en-US" dirty="0">
              <a:latin typeface="Crimson Semibold" panose="02000703000000000000"/>
            </a:endParaRPr>
          </a:p>
          <a:p>
            <a:endParaRPr lang="en-US" dirty="0">
              <a:latin typeface="Crimson Semibold" panose="02000703000000000000"/>
            </a:endParaRPr>
          </a:p>
          <a:p>
            <a:endParaRPr lang="en-US" dirty="0">
              <a:latin typeface="Crimson Semibold" panose="02000703000000000000"/>
            </a:endParaRPr>
          </a:p>
          <a:p>
            <a:endParaRPr lang="en-US" dirty="0">
              <a:latin typeface="Crimson Semibold" panose="02000703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rimson Semibold" panose="02000703000000000000"/>
            </a:endParaRPr>
          </a:p>
          <a:p>
            <a:endParaRPr lang="en-US" dirty="0">
              <a:latin typeface="Crimson Semibold" panose="0200070300000000000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A3B2F6E6-7231-364B-BA36-3931BFDF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0" r="10495" b="1"/>
          <a:stretch/>
        </p:blipFill>
        <p:spPr>
          <a:xfrm>
            <a:off x="20" y="0"/>
            <a:ext cx="4285246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400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rimson" panose="02000703000000000000" pitchFamily="50" charset="0"/>
                <a:ea typeface="Crimson" panose="02000703000000000000" pitchFamily="50" charset="0"/>
              </a:rPr>
              <a:t>Discussion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53F070-220D-4D7B-BE89-FB3520AE645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0008" b="100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9507E-49CA-CE4D-B197-2FE5936D7F26}"/>
              </a:ext>
            </a:extLst>
          </p:cNvPr>
          <p:cNvSpPr txBox="1"/>
          <p:nvPr/>
        </p:nvSpPr>
        <p:spPr>
          <a:xfrm>
            <a:off x="4659464" y="1407381"/>
            <a:ext cx="4206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you know any other companies or individuals that should be on this list?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you have suggestions about how to find consultants with the experience we need?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you have any serious concerns about any of the organizations on this list?  </a:t>
            </a:r>
          </a:p>
        </p:txBody>
      </p:sp>
    </p:spTree>
    <p:extLst>
      <p:ext uri="{BB962C8B-B14F-4D97-AF65-F5344CB8AC3E}">
        <p14:creationId xmlns:p14="http://schemas.microsoft.com/office/powerpoint/2010/main" val="322461052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rimson" panose="02000703000000000000" pitchFamily="50" charset="0"/>
                <a:ea typeface="Crimson" panose="02000703000000000000" pitchFamily="50" charset="0"/>
              </a:rPr>
              <a:t>Next Steps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53F070-220D-4D7B-BE89-FB3520AE645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0008" b="100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9507E-49CA-CE4D-B197-2FE5936D7F26}"/>
              </a:ext>
            </a:extLst>
          </p:cNvPr>
          <p:cNvSpPr txBox="1"/>
          <p:nvPr/>
        </p:nvSpPr>
        <p:spPr>
          <a:xfrm>
            <a:off x="4659464" y="1407381"/>
            <a:ext cx="420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Issue RFP to qualified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Bring viable proposals back to AIHL group for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4006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F651886-5F9C-6D4A-9AC1-A635B2E8B3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52A98E-ED6A-2F40-8CAA-645AAE03C1B4}"/>
              </a:ext>
            </a:extLst>
          </p:cNvPr>
          <p:cNvSpPr/>
          <p:nvPr/>
        </p:nvSpPr>
        <p:spPr>
          <a:xfrm>
            <a:off x="-2" y="1"/>
            <a:ext cx="9144002" cy="51435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8DFF6D-3372-CB48-B7E8-4B16731B9C79}"/>
              </a:ext>
            </a:extLst>
          </p:cNvPr>
          <p:cNvSpPr/>
          <p:nvPr/>
        </p:nvSpPr>
        <p:spPr>
          <a:xfrm>
            <a:off x="0" y="2743201"/>
            <a:ext cx="9144002" cy="2400299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5363" y="4126987"/>
            <a:ext cx="353070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Montserrat SemiBold" pitchFamily="2" charset="77"/>
                <a:cs typeface="Open Sans Light"/>
              </a:rPr>
              <a:t>777 EAST MAIN STREET, SUITE 206 </a:t>
            </a:r>
          </a:p>
          <a:p>
            <a:r>
              <a:rPr lang="en-US" sz="1000" b="1">
                <a:solidFill>
                  <a:schemeClr val="bg1"/>
                </a:solidFill>
                <a:latin typeface="Montserrat SemiBold" pitchFamily="2" charset="77"/>
                <a:cs typeface="Open Sans Light"/>
              </a:rPr>
              <a:t>BOZEMAN, MONTANA 59715</a:t>
            </a:r>
            <a:br>
              <a:rPr lang="en-US" sz="1000" b="1">
                <a:solidFill>
                  <a:schemeClr val="bg1"/>
                </a:solidFill>
                <a:latin typeface="Montserrat SemiBold" pitchFamily="2" charset="77"/>
                <a:cs typeface="Open Sans Light"/>
              </a:rPr>
            </a:br>
            <a:endParaRPr lang="en-US" sz="1000" b="1">
              <a:solidFill>
                <a:schemeClr val="bg1"/>
              </a:solidFill>
              <a:latin typeface="Montserrat SemiBold" pitchFamily="2" charset="77"/>
              <a:cs typeface="Open Sans Light"/>
            </a:endParaRPr>
          </a:p>
          <a:p>
            <a:r>
              <a:rPr lang="en-US" sz="1000" b="1">
                <a:solidFill>
                  <a:schemeClr val="bg1"/>
                </a:solidFill>
                <a:latin typeface="Montserrat SemiBold" pitchFamily="2" charset="77"/>
                <a:cs typeface="Open Sans Light"/>
              </a:rPr>
              <a:t>INFO@MTHCF.ORG  |  406 451 7060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169" y="514494"/>
            <a:ext cx="581018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n-US" sz="8000" b="1">
                <a:solidFill>
                  <a:srgbClr val="FFFFFF"/>
                </a:solidFill>
                <a:latin typeface="Crimson" panose="02000703000000000000" pitchFamily="50" charset="0"/>
                <a:ea typeface="Crimson" panose="02000703000000000000" pitchFamily="50" charset="0"/>
                <a:cs typeface="Open Sans"/>
              </a:rPr>
              <a:t>Thank You.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A042E5-C240-114D-A112-2ACC5E07C4B9}"/>
              </a:ext>
            </a:extLst>
          </p:cNvPr>
          <p:cNvSpPr/>
          <p:nvPr/>
        </p:nvSpPr>
        <p:spPr>
          <a:xfrm>
            <a:off x="6691728" y="4190999"/>
            <a:ext cx="2452272" cy="579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C61FAF-406B-B24B-8D6A-794BEBC9D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741" y="4254474"/>
            <a:ext cx="1728000" cy="466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1ABEC2-49F3-3246-B6B8-F32D46D4D3D1}"/>
              </a:ext>
            </a:extLst>
          </p:cNvPr>
          <p:cNvSpPr txBox="1"/>
          <p:nvPr/>
        </p:nvSpPr>
        <p:spPr>
          <a:xfrm rot="16200000">
            <a:off x="6151448" y="4380533"/>
            <a:ext cx="8385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  <a:latin typeface="Montserrat" pitchFamily="2" charset="77"/>
              </a:rPr>
              <a:t>MTHCF.ORG</a:t>
            </a:r>
          </a:p>
        </p:txBody>
      </p:sp>
    </p:spTree>
    <p:extLst>
      <p:ext uri="{BB962C8B-B14F-4D97-AF65-F5344CB8AC3E}">
        <p14:creationId xmlns:p14="http://schemas.microsoft.com/office/powerpoint/2010/main" val="387652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9BC4C48-A567-8547-84BC-D36DC6179F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2E632B-9EF9-6A49-89BD-9E98B8AED76B}"/>
              </a:ext>
            </a:extLst>
          </p:cNvPr>
          <p:cNvSpPr/>
          <p:nvPr/>
        </p:nvSpPr>
        <p:spPr>
          <a:xfrm>
            <a:off x="0" y="-2700"/>
            <a:ext cx="4557713" cy="5143499"/>
          </a:xfrm>
          <a:prstGeom prst="rect">
            <a:avLst/>
          </a:prstGeom>
          <a:solidFill>
            <a:srgbClr val="7C883C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3BD797-7B5B-8244-BF57-5BA6F1AD61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016" y="3005593"/>
            <a:ext cx="8521494" cy="2041655"/>
          </a:xfrm>
        </p:spPr>
        <p:txBody>
          <a:bodyPr/>
          <a:lstStyle/>
          <a:p>
            <a:r>
              <a:rPr lang="en-US" sz="3200" dirty="0"/>
              <a:t>Supporting the Planning of Tribally Led Regional Substance Use Treatment Center in Montana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19704-4B79-0349-9783-EC47D0DBD688}"/>
              </a:ext>
            </a:extLst>
          </p:cNvPr>
          <p:cNvSpPr txBox="1"/>
          <p:nvPr/>
        </p:nvSpPr>
        <p:spPr>
          <a:xfrm>
            <a:off x="20707" y="-897966"/>
            <a:ext cx="6138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Montserrat Medium" pitchFamily="2" charset="77"/>
              </a:rPr>
              <a:t>Change the background photo by deleting it, and replacing.</a:t>
            </a:r>
          </a:p>
          <a:p>
            <a:r>
              <a:rPr lang="en-US" sz="1200">
                <a:latin typeface="Montserrat Medium" pitchFamily="2" charset="77"/>
              </a:rPr>
              <a:t>Based on photo you can add a transparent color box on top to fade it out.</a:t>
            </a:r>
          </a:p>
          <a:p>
            <a:r>
              <a:rPr lang="en-US" sz="1200">
                <a:latin typeface="Montserrat Medium" pitchFamily="2" charset="77"/>
              </a:rPr>
              <a:t>Change the transparency in the ”Shape Format” tab.</a:t>
            </a:r>
          </a:p>
        </p:txBody>
      </p:sp>
      <p:sp>
        <p:nvSpPr>
          <p:cNvPr id="10" name="Freeform 1">
            <a:extLst>
              <a:ext uri="{FF2B5EF4-FFF2-40B4-BE49-F238E27FC236}">
                <a16:creationId xmlns:a16="http://schemas.microsoft.com/office/drawing/2014/main" id="{ABB816B4-4A0B-F94E-9D3F-B9C6FE79C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4120" y="2085817"/>
            <a:ext cx="3082355" cy="794363"/>
          </a:xfrm>
          <a:custGeom>
            <a:avLst/>
            <a:gdLst>
              <a:gd name="T0" fmla="*/ 1679 w 7288"/>
              <a:gd name="T1" fmla="*/ 198 h 1879"/>
              <a:gd name="T2" fmla="*/ 197 w 7288"/>
              <a:gd name="T3" fmla="*/ 1240 h 1879"/>
              <a:gd name="T4" fmla="*/ 832 w 7288"/>
              <a:gd name="T5" fmla="*/ 1176 h 1879"/>
              <a:gd name="T6" fmla="*/ 626 w 7288"/>
              <a:gd name="T7" fmla="*/ 807 h 1879"/>
              <a:gd name="T8" fmla="*/ 736 w 7288"/>
              <a:gd name="T9" fmla="*/ 488 h 1879"/>
              <a:gd name="T10" fmla="*/ 1055 w 7288"/>
              <a:gd name="T11" fmla="*/ 1232 h 1879"/>
              <a:gd name="T12" fmla="*/ 1024 w 7288"/>
              <a:gd name="T13" fmla="*/ 1178 h 1879"/>
              <a:gd name="T14" fmla="*/ 488 w 7288"/>
              <a:gd name="T15" fmla="*/ 796 h 1879"/>
              <a:gd name="T16" fmla="*/ 1230 w 7288"/>
              <a:gd name="T17" fmla="*/ 821 h 1879"/>
              <a:gd name="T18" fmla="*/ 1176 w 7288"/>
              <a:gd name="T19" fmla="*/ 846 h 1879"/>
              <a:gd name="T20" fmla="*/ 793 w 7288"/>
              <a:gd name="T21" fmla="*/ 1390 h 1879"/>
              <a:gd name="T22" fmla="*/ 1064 w 7288"/>
              <a:gd name="T23" fmla="*/ 576 h 1879"/>
              <a:gd name="T24" fmla="*/ 618 w 7288"/>
              <a:gd name="T25" fmla="*/ 940 h 1879"/>
              <a:gd name="T26" fmla="*/ 1267 w 7288"/>
              <a:gd name="T27" fmla="*/ 768 h 1879"/>
              <a:gd name="T28" fmla="*/ 5462 w 7288"/>
              <a:gd name="T29" fmla="*/ 119 h 1879"/>
              <a:gd name="T30" fmla="*/ 5665 w 7288"/>
              <a:gd name="T31" fmla="*/ 646 h 1879"/>
              <a:gd name="T32" fmla="*/ 4824 w 7288"/>
              <a:gd name="T33" fmla="*/ 96 h 1879"/>
              <a:gd name="T34" fmla="*/ 5230 w 7288"/>
              <a:gd name="T35" fmla="*/ 175 h 1879"/>
              <a:gd name="T36" fmla="*/ 3437 w 7288"/>
              <a:gd name="T37" fmla="*/ 82 h 1879"/>
              <a:gd name="T38" fmla="*/ 6757 w 7288"/>
              <a:gd name="T39" fmla="*/ 666 h 1879"/>
              <a:gd name="T40" fmla="*/ 6915 w 7288"/>
              <a:gd name="T41" fmla="*/ 409 h 1879"/>
              <a:gd name="T42" fmla="*/ 2974 w 7288"/>
              <a:gd name="T43" fmla="*/ 466 h 1879"/>
              <a:gd name="T44" fmla="*/ 2410 w 7288"/>
              <a:gd name="T45" fmla="*/ 674 h 1879"/>
              <a:gd name="T46" fmla="*/ 4282 w 7288"/>
              <a:gd name="T47" fmla="*/ 519 h 1879"/>
              <a:gd name="T48" fmla="*/ 3915 w 7288"/>
              <a:gd name="T49" fmla="*/ 536 h 1879"/>
              <a:gd name="T50" fmla="*/ 6548 w 7288"/>
              <a:gd name="T51" fmla="*/ 226 h 1879"/>
              <a:gd name="T52" fmla="*/ 5877 w 7288"/>
              <a:gd name="T53" fmla="*/ 694 h 1879"/>
              <a:gd name="T54" fmla="*/ 5953 w 7288"/>
              <a:gd name="T55" fmla="*/ 1269 h 1879"/>
              <a:gd name="T56" fmla="*/ 6184 w 7288"/>
              <a:gd name="T57" fmla="*/ 1235 h 1879"/>
              <a:gd name="T58" fmla="*/ 3008 w 7288"/>
              <a:gd name="T59" fmla="*/ 1068 h 1879"/>
              <a:gd name="T60" fmla="*/ 2853 w 7288"/>
              <a:gd name="T61" fmla="*/ 1204 h 1879"/>
              <a:gd name="T62" fmla="*/ 2322 w 7288"/>
              <a:gd name="T63" fmla="*/ 970 h 1879"/>
              <a:gd name="T64" fmla="*/ 2297 w 7288"/>
              <a:gd name="T65" fmla="*/ 1204 h 1879"/>
              <a:gd name="T66" fmla="*/ 2582 w 7288"/>
              <a:gd name="T67" fmla="*/ 957 h 1879"/>
              <a:gd name="T68" fmla="*/ 3856 w 7288"/>
              <a:gd name="T69" fmla="*/ 970 h 1879"/>
              <a:gd name="T70" fmla="*/ 6458 w 7288"/>
              <a:gd name="T71" fmla="*/ 967 h 1879"/>
              <a:gd name="T72" fmla="*/ 6641 w 7288"/>
              <a:gd name="T73" fmla="*/ 1232 h 1879"/>
              <a:gd name="T74" fmla="*/ 5671 w 7288"/>
              <a:gd name="T75" fmla="*/ 1184 h 1879"/>
              <a:gd name="T76" fmla="*/ 5041 w 7288"/>
              <a:gd name="T77" fmla="*/ 1204 h 1879"/>
              <a:gd name="T78" fmla="*/ 5019 w 7288"/>
              <a:gd name="T79" fmla="*/ 970 h 1879"/>
              <a:gd name="T80" fmla="*/ 4756 w 7288"/>
              <a:gd name="T81" fmla="*/ 1274 h 1879"/>
              <a:gd name="T82" fmla="*/ 3383 w 7288"/>
              <a:gd name="T83" fmla="*/ 1283 h 1879"/>
              <a:gd name="T84" fmla="*/ 3626 w 7288"/>
              <a:gd name="T85" fmla="*/ 1271 h 1879"/>
              <a:gd name="T86" fmla="*/ 4420 w 7288"/>
              <a:gd name="T87" fmla="*/ 1204 h 1879"/>
              <a:gd name="T88" fmla="*/ 4339 w 7288"/>
              <a:gd name="T89" fmla="*/ 1269 h 1879"/>
              <a:gd name="T90" fmla="*/ 7175 w 7288"/>
              <a:gd name="T91" fmla="*/ 1068 h 1879"/>
              <a:gd name="T92" fmla="*/ 7005 w 7288"/>
              <a:gd name="T93" fmla="*/ 1032 h 1879"/>
              <a:gd name="T94" fmla="*/ 7000 w 7288"/>
              <a:gd name="T95" fmla="*/ 1819 h 1879"/>
              <a:gd name="T96" fmla="*/ 2201 w 7288"/>
              <a:gd name="T97" fmla="*/ 1514 h 1879"/>
              <a:gd name="T98" fmla="*/ 2404 w 7288"/>
              <a:gd name="T99" fmla="*/ 1711 h 1879"/>
              <a:gd name="T100" fmla="*/ 2201 w 7288"/>
              <a:gd name="T101" fmla="*/ 1503 h 1879"/>
              <a:gd name="T102" fmla="*/ 5623 w 7288"/>
              <a:gd name="T103" fmla="*/ 1751 h 1879"/>
              <a:gd name="T104" fmla="*/ 4948 w 7288"/>
              <a:gd name="T105" fmla="*/ 1816 h 1879"/>
              <a:gd name="T106" fmla="*/ 5160 w 7288"/>
              <a:gd name="T107" fmla="*/ 1819 h 1879"/>
              <a:gd name="T108" fmla="*/ 6675 w 7288"/>
              <a:gd name="T109" fmla="*/ 1664 h 1879"/>
              <a:gd name="T110" fmla="*/ 6085 w 7288"/>
              <a:gd name="T111" fmla="*/ 1830 h 1879"/>
              <a:gd name="T112" fmla="*/ 3423 w 7288"/>
              <a:gd name="T113" fmla="*/ 1822 h 1879"/>
              <a:gd name="T114" fmla="*/ 3558 w 7288"/>
              <a:gd name="T115" fmla="*/ 1833 h 1879"/>
              <a:gd name="T116" fmla="*/ 4449 w 7288"/>
              <a:gd name="T117" fmla="*/ 1754 h 1879"/>
              <a:gd name="T118" fmla="*/ 2647 w 7288"/>
              <a:gd name="T119" fmla="*/ 1669 h 1879"/>
              <a:gd name="T120" fmla="*/ 3848 w 7288"/>
              <a:gd name="T121" fmla="*/ 1506 h 1879"/>
              <a:gd name="T122" fmla="*/ 4172 w 7288"/>
              <a:gd name="T123" fmla="*/ 1514 h 1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288" h="1879">
                <a:moveTo>
                  <a:pt x="197" y="198"/>
                </a:moveTo>
                <a:lnTo>
                  <a:pt x="637" y="198"/>
                </a:lnTo>
                <a:cubicBezTo>
                  <a:pt x="660" y="147"/>
                  <a:pt x="685" y="99"/>
                  <a:pt x="716" y="51"/>
                </a:cubicBezTo>
                <a:lnTo>
                  <a:pt x="51" y="51"/>
                </a:lnTo>
                <a:lnTo>
                  <a:pt x="51" y="717"/>
                </a:lnTo>
                <a:cubicBezTo>
                  <a:pt x="98" y="686"/>
                  <a:pt x="146" y="657"/>
                  <a:pt x="197" y="638"/>
                </a:cubicBezTo>
                <a:lnTo>
                  <a:pt x="197" y="198"/>
                </a:lnTo>
                <a:close/>
                <a:moveTo>
                  <a:pt x="1679" y="198"/>
                </a:moveTo>
                <a:lnTo>
                  <a:pt x="1679" y="638"/>
                </a:lnTo>
                <a:cubicBezTo>
                  <a:pt x="1729" y="660"/>
                  <a:pt x="1777" y="686"/>
                  <a:pt x="1825" y="717"/>
                </a:cubicBezTo>
                <a:lnTo>
                  <a:pt x="1825" y="51"/>
                </a:lnTo>
                <a:lnTo>
                  <a:pt x="1159" y="51"/>
                </a:lnTo>
                <a:cubicBezTo>
                  <a:pt x="1191" y="99"/>
                  <a:pt x="1219" y="147"/>
                  <a:pt x="1239" y="198"/>
                </a:cubicBezTo>
                <a:lnTo>
                  <a:pt x="1679" y="198"/>
                </a:lnTo>
                <a:close/>
                <a:moveTo>
                  <a:pt x="1679" y="1683"/>
                </a:moveTo>
                <a:lnTo>
                  <a:pt x="1239" y="1683"/>
                </a:lnTo>
                <a:cubicBezTo>
                  <a:pt x="1216" y="1734"/>
                  <a:pt x="1191" y="1782"/>
                  <a:pt x="1159" y="1830"/>
                </a:cubicBezTo>
                <a:lnTo>
                  <a:pt x="1825" y="1830"/>
                </a:lnTo>
                <a:lnTo>
                  <a:pt x="1825" y="1161"/>
                </a:lnTo>
                <a:cubicBezTo>
                  <a:pt x="1777" y="1192"/>
                  <a:pt x="1729" y="1221"/>
                  <a:pt x="1679" y="1240"/>
                </a:cubicBezTo>
                <a:lnTo>
                  <a:pt x="1679" y="1683"/>
                </a:lnTo>
                <a:close/>
                <a:moveTo>
                  <a:pt x="197" y="1240"/>
                </a:moveTo>
                <a:cubicBezTo>
                  <a:pt x="146" y="1218"/>
                  <a:pt x="98" y="1192"/>
                  <a:pt x="51" y="1161"/>
                </a:cubicBezTo>
                <a:lnTo>
                  <a:pt x="51" y="1827"/>
                </a:lnTo>
                <a:lnTo>
                  <a:pt x="716" y="1827"/>
                </a:lnTo>
                <a:cubicBezTo>
                  <a:pt x="685" y="1779"/>
                  <a:pt x="657" y="1731"/>
                  <a:pt x="637" y="1680"/>
                </a:cubicBezTo>
                <a:lnTo>
                  <a:pt x="197" y="1680"/>
                </a:lnTo>
                <a:lnTo>
                  <a:pt x="197" y="1240"/>
                </a:lnTo>
                <a:close/>
                <a:moveTo>
                  <a:pt x="358" y="361"/>
                </a:moveTo>
                <a:cubicBezTo>
                  <a:pt x="361" y="418"/>
                  <a:pt x="378" y="579"/>
                  <a:pt x="465" y="705"/>
                </a:cubicBezTo>
                <a:cubicBezTo>
                  <a:pt x="479" y="728"/>
                  <a:pt x="496" y="748"/>
                  <a:pt x="513" y="762"/>
                </a:cubicBezTo>
                <a:cubicBezTo>
                  <a:pt x="522" y="770"/>
                  <a:pt x="533" y="779"/>
                  <a:pt x="542" y="787"/>
                </a:cubicBezTo>
                <a:lnTo>
                  <a:pt x="573" y="813"/>
                </a:lnTo>
                <a:lnTo>
                  <a:pt x="533" y="824"/>
                </a:lnTo>
                <a:cubicBezTo>
                  <a:pt x="437" y="849"/>
                  <a:pt x="361" y="909"/>
                  <a:pt x="330" y="937"/>
                </a:cubicBezTo>
                <a:cubicBezTo>
                  <a:pt x="361" y="964"/>
                  <a:pt x="440" y="1023"/>
                  <a:pt x="533" y="1049"/>
                </a:cubicBezTo>
                <a:cubicBezTo>
                  <a:pt x="573" y="1060"/>
                  <a:pt x="609" y="1063"/>
                  <a:pt x="646" y="1060"/>
                </a:cubicBezTo>
                <a:lnTo>
                  <a:pt x="688" y="1057"/>
                </a:lnTo>
                <a:lnTo>
                  <a:pt x="669" y="1097"/>
                </a:lnTo>
                <a:cubicBezTo>
                  <a:pt x="635" y="1156"/>
                  <a:pt x="623" y="1223"/>
                  <a:pt x="621" y="1257"/>
                </a:cubicBezTo>
                <a:cubicBezTo>
                  <a:pt x="654" y="1255"/>
                  <a:pt x="722" y="1246"/>
                  <a:pt x="781" y="1212"/>
                </a:cubicBezTo>
                <a:cubicBezTo>
                  <a:pt x="801" y="1201"/>
                  <a:pt x="818" y="1190"/>
                  <a:pt x="832" y="1176"/>
                </a:cubicBezTo>
                <a:cubicBezTo>
                  <a:pt x="838" y="1170"/>
                  <a:pt x="843" y="1164"/>
                  <a:pt x="846" y="1159"/>
                </a:cubicBezTo>
                <a:lnTo>
                  <a:pt x="872" y="1125"/>
                </a:lnTo>
                <a:lnTo>
                  <a:pt x="883" y="1164"/>
                </a:lnTo>
                <a:cubicBezTo>
                  <a:pt x="894" y="1209"/>
                  <a:pt x="920" y="1246"/>
                  <a:pt x="937" y="1266"/>
                </a:cubicBezTo>
                <a:cubicBezTo>
                  <a:pt x="954" y="1246"/>
                  <a:pt x="979" y="1207"/>
                  <a:pt x="990" y="1164"/>
                </a:cubicBezTo>
                <a:cubicBezTo>
                  <a:pt x="996" y="1147"/>
                  <a:pt x="996" y="1133"/>
                  <a:pt x="996" y="1119"/>
                </a:cubicBezTo>
                <a:cubicBezTo>
                  <a:pt x="996" y="1054"/>
                  <a:pt x="956" y="995"/>
                  <a:pt x="934" y="970"/>
                </a:cubicBezTo>
                <a:cubicBezTo>
                  <a:pt x="903" y="995"/>
                  <a:pt x="835" y="1043"/>
                  <a:pt x="756" y="1043"/>
                </a:cubicBezTo>
                <a:cubicBezTo>
                  <a:pt x="739" y="1043"/>
                  <a:pt x="722" y="1040"/>
                  <a:pt x="700" y="1034"/>
                </a:cubicBezTo>
                <a:cubicBezTo>
                  <a:pt x="621" y="1015"/>
                  <a:pt x="561" y="957"/>
                  <a:pt x="558" y="954"/>
                </a:cubicBezTo>
                <a:lnTo>
                  <a:pt x="544" y="940"/>
                </a:lnTo>
                <a:lnTo>
                  <a:pt x="558" y="925"/>
                </a:lnTo>
                <a:cubicBezTo>
                  <a:pt x="561" y="923"/>
                  <a:pt x="601" y="883"/>
                  <a:pt x="663" y="858"/>
                </a:cubicBezTo>
                <a:cubicBezTo>
                  <a:pt x="649" y="844"/>
                  <a:pt x="637" y="827"/>
                  <a:pt x="626" y="807"/>
                </a:cubicBezTo>
                <a:cubicBezTo>
                  <a:pt x="573" y="714"/>
                  <a:pt x="573" y="607"/>
                  <a:pt x="573" y="604"/>
                </a:cubicBezTo>
                <a:lnTo>
                  <a:pt x="573" y="584"/>
                </a:lnTo>
                <a:lnTo>
                  <a:pt x="592" y="584"/>
                </a:lnTo>
                <a:cubicBezTo>
                  <a:pt x="604" y="584"/>
                  <a:pt x="683" y="584"/>
                  <a:pt x="762" y="621"/>
                </a:cubicBezTo>
                <a:cubicBezTo>
                  <a:pt x="762" y="593"/>
                  <a:pt x="767" y="562"/>
                  <a:pt x="776" y="531"/>
                </a:cubicBezTo>
                <a:cubicBezTo>
                  <a:pt x="812" y="392"/>
                  <a:pt x="911" y="294"/>
                  <a:pt x="917" y="291"/>
                </a:cubicBezTo>
                <a:lnTo>
                  <a:pt x="931" y="277"/>
                </a:lnTo>
                <a:lnTo>
                  <a:pt x="945" y="291"/>
                </a:lnTo>
                <a:cubicBezTo>
                  <a:pt x="948" y="294"/>
                  <a:pt x="1033" y="375"/>
                  <a:pt x="1075" y="494"/>
                </a:cubicBezTo>
                <a:lnTo>
                  <a:pt x="1078" y="491"/>
                </a:lnTo>
                <a:cubicBezTo>
                  <a:pt x="1095" y="474"/>
                  <a:pt x="1112" y="460"/>
                  <a:pt x="1131" y="446"/>
                </a:cubicBezTo>
                <a:cubicBezTo>
                  <a:pt x="1131" y="232"/>
                  <a:pt x="985" y="54"/>
                  <a:pt x="937" y="0"/>
                </a:cubicBezTo>
                <a:cubicBezTo>
                  <a:pt x="889" y="54"/>
                  <a:pt x="736" y="237"/>
                  <a:pt x="736" y="449"/>
                </a:cubicBezTo>
                <a:lnTo>
                  <a:pt x="736" y="488"/>
                </a:lnTo>
                <a:lnTo>
                  <a:pt x="702" y="466"/>
                </a:lnTo>
                <a:cubicBezTo>
                  <a:pt x="575" y="381"/>
                  <a:pt x="415" y="364"/>
                  <a:pt x="358" y="361"/>
                </a:cubicBezTo>
                <a:close/>
                <a:moveTo>
                  <a:pt x="488" y="1142"/>
                </a:moveTo>
                <a:lnTo>
                  <a:pt x="465" y="1176"/>
                </a:lnTo>
                <a:cubicBezTo>
                  <a:pt x="375" y="1302"/>
                  <a:pt x="361" y="1463"/>
                  <a:pt x="358" y="1520"/>
                </a:cubicBezTo>
                <a:cubicBezTo>
                  <a:pt x="417" y="1517"/>
                  <a:pt x="575" y="1500"/>
                  <a:pt x="702" y="1412"/>
                </a:cubicBezTo>
                <a:cubicBezTo>
                  <a:pt x="725" y="1398"/>
                  <a:pt x="742" y="1382"/>
                  <a:pt x="759" y="1365"/>
                </a:cubicBezTo>
                <a:cubicBezTo>
                  <a:pt x="767" y="1357"/>
                  <a:pt x="776" y="1345"/>
                  <a:pt x="784" y="1336"/>
                </a:cubicBezTo>
                <a:lnTo>
                  <a:pt x="810" y="1305"/>
                </a:lnTo>
                <a:lnTo>
                  <a:pt x="821" y="1345"/>
                </a:lnTo>
                <a:cubicBezTo>
                  <a:pt x="846" y="1441"/>
                  <a:pt x="906" y="1517"/>
                  <a:pt x="934" y="1548"/>
                </a:cubicBezTo>
                <a:cubicBezTo>
                  <a:pt x="962" y="1517"/>
                  <a:pt x="1021" y="1438"/>
                  <a:pt x="1047" y="1345"/>
                </a:cubicBezTo>
                <a:cubicBezTo>
                  <a:pt x="1055" y="1317"/>
                  <a:pt x="1058" y="1288"/>
                  <a:pt x="1058" y="1260"/>
                </a:cubicBezTo>
                <a:cubicBezTo>
                  <a:pt x="1058" y="1252"/>
                  <a:pt x="1058" y="1240"/>
                  <a:pt x="1055" y="1232"/>
                </a:cubicBezTo>
                <a:lnTo>
                  <a:pt x="1052" y="1190"/>
                </a:lnTo>
                <a:lnTo>
                  <a:pt x="1089" y="1209"/>
                </a:lnTo>
                <a:cubicBezTo>
                  <a:pt x="1148" y="1243"/>
                  <a:pt x="1216" y="1255"/>
                  <a:pt x="1250" y="1257"/>
                </a:cubicBezTo>
                <a:cubicBezTo>
                  <a:pt x="1247" y="1223"/>
                  <a:pt x="1239" y="1156"/>
                  <a:pt x="1202" y="1097"/>
                </a:cubicBezTo>
                <a:cubicBezTo>
                  <a:pt x="1191" y="1077"/>
                  <a:pt x="1179" y="1060"/>
                  <a:pt x="1165" y="1046"/>
                </a:cubicBezTo>
                <a:cubicBezTo>
                  <a:pt x="1159" y="1040"/>
                  <a:pt x="1154" y="1034"/>
                  <a:pt x="1148" y="1032"/>
                </a:cubicBezTo>
                <a:lnTo>
                  <a:pt x="1114" y="1006"/>
                </a:lnTo>
                <a:lnTo>
                  <a:pt x="1154" y="995"/>
                </a:lnTo>
                <a:cubicBezTo>
                  <a:pt x="1199" y="984"/>
                  <a:pt x="1236" y="958"/>
                  <a:pt x="1255" y="942"/>
                </a:cubicBezTo>
                <a:cubicBezTo>
                  <a:pt x="1236" y="925"/>
                  <a:pt x="1196" y="900"/>
                  <a:pt x="1154" y="889"/>
                </a:cubicBezTo>
                <a:cubicBezTo>
                  <a:pt x="1137" y="883"/>
                  <a:pt x="1123" y="883"/>
                  <a:pt x="1109" y="883"/>
                </a:cubicBezTo>
                <a:cubicBezTo>
                  <a:pt x="1044" y="883"/>
                  <a:pt x="985" y="923"/>
                  <a:pt x="959" y="945"/>
                </a:cubicBezTo>
                <a:cubicBezTo>
                  <a:pt x="985" y="975"/>
                  <a:pt x="1033" y="1043"/>
                  <a:pt x="1033" y="1122"/>
                </a:cubicBezTo>
                <a:cubicBezTo>
                  <a:pt x="1033" y="1139"/>
                  <a:pt x="1030" y="1156"/>
                  <a:pt x="1024" y="1178"/>
                </a:cubicBezTo>
                <a:cubicBezTo>
                  <a:pt x="1004" y="1257"/>
                  <a:pt x="945" y="1317"/>
                  <a:pt x="942" y="1319"/>
                </a:cubicBezTo>
                <a:lnTo>
                  <a:pt x="937" y="1328"/>
                </a:lnTo>
                <a:lnTo>
                  <a:pt x="922" y="1314"/>
                </a:lnTo>
                <a:cubicBezTo>
                  <a:pt x="920" y="1311"/>
                  <a:pt x="880" y="1271"/>
                  <a:pt x="855" y="1209"/>
                </a:cubicBezTo>
                <a:cubicBezTo>
                  <a:pt x="841" y="1223"/>
                  <a:pt x="824" y="1235"/>
                  <a:pt x="804" y="1246"/>
                </a:cubicBezTo>
                <a:cubicBezTo>
                  <a:pt x="714" y="1297"/>
                  <a:pt x="612" y="1300"/>
                  <a:pt x="601" y="1300"/>
                </a:cubicBezTo>
                <a:lnTo>
                  <a:pt x="578" y="1300"/>
                </a:lnTo>
                <a:lnTo>
                  <a:pt x="578" y="1277"/>
                </a:lnTo>
                <a:cubicBezTo>
                  <a:pt x="578" y="1274"/>
                  <a:pt x="578" y="1190"/>
                  <a:pt x="615" y="1108"/>
                </a:cubicBezTo>
                <a:cubicBezTo>
                  <a:pt x="587" y="1108"/>
                  <a:pt x="556" y="1102"/>
                  <a:pt x="525" y="1094"/>
                </a:cubicBezTo>
                <a:cubicBezTo>
                  <a:pt x="386" y="1057"/>
                  <a:pt x="288" y="958"/>
                  <a:pt x="285" y="954"/>
                </a:cubicBezTo>
                <a:lnTo>
                  <a:pt x="271" y="940"/>
                </a:lnTo>
                <a:lnTo>
                  <a:pt x="285" y="925"/>
                </a:lnTo>
                <a:cubicBezTo>
                  <a:pt x="288" y="923"/>
                  <a:pt x="369" y="838"/>
                  <a:pt x="488" y="796"/>
                </a:cubicBezTo>
                <a:lnTo>
                  <a:pt x="485" y="793"/>
                </a:lnTo>
                <a:cubicBezTo>
                  <a:pt x="468" y="776"/>
                  <a:pt x="454" y="759"/>
                  <a:pt x="440" y="739"/>
                </a:cubicBezTo>
                <a:cubicBezTo>
                  <a:pt x="231" y="745"/>
                  <a:pt x="53" y="892"/>
                  <a:pt x="0" y="940"/>
                </a:cubicBezTo>
                <a:cubicBezTo>
                  <a:pt x="53" y="987"/>
                  <a:pt x="237" y="1139"/>
                  <a:pt x="448" y="1139"/>
                </a:cubicBezTo>
                <a:lnTo>
                  <a:pt x="488" y="1142"/>
                </a:lnTo>
                <a:close/>
                <a:moveTo>
                  <a:pt x="1518" y="1520"/>
                </a:moveTo>
                <a:cubicBezTo>
                  <a:pt x="1515" y="1463"/>
                  <a:pt x="1498" y="1302"/>
                  <a:pt x="1411" y="1176"/>
                </a:cubicBezTo>
                <a:cubicBezTo>
                  <a:pt x="1397" y="1153"/>
                  <a:pt x="1380" y="1133"/>
                  <a:pt x="1363" y="1119"/>
                </a:cubicBezTo>
                <a:cubicBezTo>
                  <a:pt x="1354" y="1111"/>
                  <a:pt x="1343" y="1102"/>
                  <a:pt x="1334" y="1094"/>
                </a:cubicBezTo>
                <a:lnTo>
                  <a:pt x="1303" y="1068"/>
                </a:lnTo>
                <a:lnTo>
                  <a:pt x="1343" y="1057"/>
                </a:lnTo>
                <a:cubicBezTo>
                  <a:pt x="1439" y="1032"/>
                  <a:pt x="1515" y="972"/>
                  <a:pt x="1546" y="945"/>
                </a:cubicBezTo>
                <a:cubicBezTo>
                  <a:pt x="1515" y="917"/>
                  <a:pt x="1436" y="858"/>
                  <a:pt x="1343" y="832"/>
                </a:cubicBezTo>
                <a:cubicBezTo>
                  <a:pt x="1303" y="821"/>
                  <a:pt x="1267" y="818"/>
                  <a:pt x="1230" y="821"/>
                </a:cubicBezTo>
                <a:lnTo>
                  <a:pt x="1188" y="824"/>
                </a:lnTo>
                <a:lnTo>
                  <a:pt x="1207" y="787"/>
                </a:lnTo>
                <a:cubicBezTo>
                  <a:pt x="1241" y="728"/>
                  <a:pt x="1253" y="660"/>
                  <a:pt x="1255" y="626"/>
                </a:cubicBezTo>
                <a:cubicBezTo>
                  <a:pt x="1222" y="629"/>
                  <a:pt x="1154" y="638"/>
                  <a:pt x="1095" y="674"/>
                </a:cubicBezTo>
                <a:cubicBezTo>
                  <a:pt x="1075" y="686"/>
                  <a:pt x="1058" y="697"/>
                  <a:pt x="1044" y="711"/>
                </a:cubicBezTo>
                <a:cubicBezTo>
                  <a:pt x="1038" y="717"/>
                  <a:pt x="1033" y="722"/>
                  <a:pt x="1030" y="728"/>
                </a:cubicBezTo>
                <a:lnTo>
                  <a:pt x="1004" y="762"/>
                </a:lnTo>
                <a:lnTo>
                  <a:pt x="993" y="717"/>
                </a:lnTo>
                <a:cubicBezTo>
                  <a:pt x="982" y="672"/>
                  <a:pt x="956" y="635"/>
                  <a:pt x="939" y="615"/>
                </a:cubicBezTo>
                <a:cubicBezTo>
                  <a:pt x="922" y="635"/>
                  <a:pt x="897" y="674"/>
                  <a:pt x="886" y="717"/>
                </a:cubicBezTo>
                <a:cubicBezTo>
                  <a:pt x="880" y="734"/>
                  <a:pt x="880" y="748"/>
                  <a:pt x="880" y="762"/>
                </a:cubicBezTo>
                <a:cubicBezTo>
                  <a:pt x="880" y="827"/>
                  <a:pt x="920" y="886"/>
                  <a:pt x="942" y="911"/>
                </a:cubicBezTo>
                <a:cubicBezTo>
                  <a:pt x="973" y="886"/>
                  <a:pt x="1041" y="838"/>
                  <a:pt x="1120" y="838"/>
                </a:cubicBezTo>
                <a:cubicBezTo>
                  <a:pt x="1137" y="838"/>
                  <a:pt x="1154" y="841"/>
                  <a:pt x="1176" y="846"/>
                </a:cubicBezTo>
                <a:cubicBezTo>
                  <a:pt x="1255" y="866"/>
                  <a:pt x="1315" y="925"/>
                  <a:pt x="1318" y="928"/>
                </a:cubicBezTo>
                <a:lnTo>
                  <a:pt x="1332" y="942"/>
                </a:lnTo>
                <a:lnTo>
                  <a:pt x="1312" y="957"/>
                </a:lnTo>
                <a:cubicBezTo>
                  <a:pt x="1309" y="958"/>
                  <a:pt x="1270" y="998"/>
                  <a:pt x="1207" y="1023"/>
                </a:cubicBezTo>
                <a:cubicBezTo>
                  <a:pt x="1222" y="1037"/>
                  <a:pt x="1233" y="1054"/>
                  <a:pt x="1244" y="1074"/>
                </a:cubicBezTo>
                <a:cubicBezTo>
                  <a:pt x="1298" y="1167"/>
                  <a:pt x="1298" y="1274"/>
                  <a:pt x="1298" y="1277"/>
                </a:cubicBezTo>
                <a:lnTo>
                  <a:pt x="1298" y="1297"/>
                </a:lnTo>
                <a:lnTo>
                  <a:pt x="1278" y="1297"/>
                </a:lnTo>
                <a:cubicBezTo>
                  <a:pt x="1267" y="1297"/>
                  <a:pt x="1188" y="1297"/>
                  <a:pt x="1109" y="1260"/>
                </a:cubicBezTo>
                <a:cubicBezTo>
                  <a:pt x="1109" y="1288"/>
                  <a:pt x="1103" y="1319"/>
                  <a:pt x="1095" y="1350"/>
                </a:cubicBezTo>
                <a:cubicBezTo>
                  <a:pt x="1058" y="1489"/>
                  <a:pt x="959" y="1587"/>
                  <a:pt x="954" y="1590"/>
                </a:cubicBezTo>
                <a:lnTo>
                  <a:pt x="937" y="1607"/>
                </a:lnTo>
                <a:lnTo>
                  <a:pt x="922" y="1593"/>
                </a:lnTo>
                <a:cubicBezTo>
                  <a:pt x="920" y="1590"/>
                  <a:pt x="835" y="1508"/>
                  <a:pt x="793" y="1390"/>
                </a:cubicBezTo>
                <a:lnTo>
                  <a:pt x="790" y="1393"/>
                </a:lnTo>
                <a:cubicBezTo>
                  <a:pt x="773" y="1410"/>
                  <a:pt x="756" y="1424"/>
                  <a:pt x="736" y="1438"/>
                </a:cubicBezTo>
                <a:cubicBezTo>
                  <a:pt x="742" y="1647"/>
                  <a:pt x="889" y="1824"/>
                  <a:pt x="937" y="1878"/>
                </a:cubicBezTo>
                <a:cubicBezTo>
                  <a:pt x="985" y="1824"/>
                  <a:pt x="1137" y="1641"/>
                  <a:pt x="1137" y="1429"/>
                </a:cubicBezTo>
                <a:lnTo>
                  <a:pt x="1137" y="1390"/>
                </a:lnTo>
                <a:lnTo>
                  <a:pt x="1171" y="1412"/>
                </a:lnTo>
                <a:cubicBezTo>
                  <a:pt x="1301" y="1500"/>
                  <a:pt x="1461" y="1517"/>
                  <a:pt x="1518" y="1520"/>
                </a:cubicBezTo>
                <a:close/>
                <a:moveTo>
                  <a:pt x="1385" y="739"/>
                </a:moveTo>
                <a:lnTo>
                  <a:pt x="1408" y="705"/>
                </a:lnTo>
                <a:cubicBezTo>
                  <a:pt x="1498" y="579"/>
                  <a:pt x="1512" y="418"/>
                  <a:pt x="1515" y="361"/>
                </a:cubicBezTo>
                <a:cubicBezTo>
                  <a:pt x="1456" y="364"/>
                  <a:pt x="1298" y="381"/>
                  <a:pt x="1171" y="468"/>
                </a:cubicBezTo>
                <a:cubicBezTo>
                  <a:pt x="1148" y="483"/>
                  <a:pt x="1131" y="500"/>
                  <a:pt x="1114" y="516"/>
                </a:cubicBezTo>
                <a:cubicBezTo>
                  <a:pt x="1106" y="525"/>
                  <a:pt x="1097" y="536"/>
                  <a:pt x="1089" y="545"/>
                </a:cubicBezTo>
                <a:lnTo>
                  <a:pt x="1064" y="576"/>
                </a:lnTo>
                <a:lnTo>
                  <a:pt x="1052" y="536"/>
                </a:lnTo>
                <a:cubicBezTo>
                  <a:pt x="1027" y="440"/>
                  <a:pt x="968" y="364"/>
                  <a:pt x="939" y="333"/>
                </a:cubicBezTo>
                <a:cubicBezTo>
                  <a:pt x="911" y="364"/>
                  <a:pt x="852" y="443"/>
                  <a:pt x="827" y="536"/>
                </a:cubicBezTo>
                <a:cubicBezTo>
                  <a:pt x="818" y="564"/>
                  <a:pt x="815" y="593"/>
                  <a:pt x="815" y="621"/>
                </a:cubicBezTo>
                <a:cubicBezTo>
                  <a:pt x="815" y="629"/>
                  <a:pt x="815" y="641"/>
                  <a:pt x="818" y="649"/>
                </a:cubicBezTo>
                <a:lnTo>
                  <a:pt x="821" y="691"/>
                </a:lnTo>
                <a:lnTo>
                  <a:pt x="784" y="672"/>
                </a:lnTo>
                <a:cubicBezTo>
                  <a:pt x="725" y="638"/>
                  <a:pt x="657" y="626"/>
                  <a:pt x="623" y="624"/>
                </a:cubicBezTo>
                <a:cubicBezTo>
                  <a:pt x="626" y="657"/>
                  <a:pt x="635" y="725"/>
                  <a:pt x="671" y="784"/>
                </a:cubicBezTo>
                <a:cubicBezTo>
                  <a:pt x="683" y="804"/>
                  <a:pt x="694" y="821"/>
                  <a:pt x="708" y="835"/>
                </a:cubicBezTo>
                <a:cubicBezTo>
                  <a:pt x="714" y="841"/>
                  <a:pt x="719" y="846"/>
                  <a:pt x="725" y="849"/>
                </a:cubicBezTo>
                <a:lnTo>
                  <a:pt x="759" y="875"/>
                </a:lnTo>
                <a:lnTo>
                  <a:pt x="719" y="886"/>
                </a:lnTo>
                <a:cubicBezTo>
                  <a:pt x="674" y="897"/>
                  <a:pt x="637" y="923"/>
                  <a:pt x="618" y="940"/>
                </a:cubicBezTo>
                <a:cubicBezTo>
                  <a:pt x="637" y="957"/>
                  <a:pt x="677" y="981"/>
                  <a:pt x="719" y="992"/>
                </a:cubicBezTo>
                <a:cubicBezTo>
                  <a:pt x="736" y="998"/>
                  <a:pt x="750" y="998"/>
                  <a:pt x="764" y="998"/>
                </a:cubicBezTo>
                <a:cubicBezTo>
                  <a:pt x="829" y="998"/>
                  <a:pt x="889" y="958"/>
                  <a:pt x="914" y="937"/>
                </a:cubicBezTo>
                <a:cubicBezTo>
                  <a:pt x="889" y="906"/>
                  <a:pt x="841" y="838"/>
                  <a:pt x="841" y="759"/>
                </a:cubicBezTo>
                <a:cubicBezTo>
                  <a:pt x="841" y="742"/>
                  <a:pt x="843" y="725"/>
                  <a:pt x="849" y="703"/>
                </a:cubicBezTo>
                <a:cubicBezTo>
                  <a:pt x="869" y="624"/>
                  <a:pt x="928" y="564"/>
                  <a:pt x="931" y="562"/>
                </a:cubicBezTo>
                <a:lnTo>
                  <a:pt x="945" y="547"/>
                </a:lnTo>
                <a:lnTo>
                  <a:pt x="959" y="562"/>
                </a:lnTo>
                <a:cubicBezTo>
                  <a:pt x="962" y="564"/>
                  <a:pt x="1001" y="604"/>
                  <a:pt x="1027" y="666"/>
                </a:cubicBezTo>
                <a:cubicBezTo>
                  <a:pt x="1041" y="652"/>
                  <a:pt x="1058" y="641"/>
                  <a:pt x="1078" y="629"/>
                </a:cubicBezTo>
                <a:cubicBezTo>
                  <a:pt x="1168" y="579"/>
                  <a:pt x="1270" y="576"/>
                  <a:pt x="1281" y="576"/>
                </a:cubicBezTo>
                <a:lnTo>
                  <a:pt x="1303" y="576"/>
                </a:lnTo>
                <a:lnTo>
                  <a:pt x="1303" y="598"/>
                </a:lnTo>
                <a:cubicBezTo>
                  <a:pt x="1303" y="601"/>
                  <a:pt x="1303" y="686"/>
                  <a:pt x="1267" y="768"/>
                </a:cubicBezTo>
                <a:cubicBezTo>
                  <a:pt x="1295" y="768"/>
                  <a:pt x="1326" y="773"/>
                  <a:pt x="1357" y="782"/>
                </a:cubicBezTo>
                <a:cubicBezTo>
                  <a:pt x="1495" y="818"/>
                  <a:pt x="1594" y="917"/>
                  <a:pt x="1597" y="923"/>
                </a:cubicBezTo>
                <a:lnTo>
                  <a:pt x="1611" y="937"/>
                </a:lnTo>
                <a:lnTo>
                  <a:pt x="1591" y="957"/>
                </a:lnTo>
                <a:cubicBezTo>
                  <a:pt x="1588" y="958"/>
                  <a:pt x="1507" y="1043"/>
                  <a:pt x="1388" y="1085"/>
                </a:cubicBezTo>
                <a:lnTo>
                  <a:pt x="1391" y="1088"/>
                </a:lnTo>
                <a:cubicBezTo>
                  <a:pt x="1408" y="1105"/>
                  <a:pt x="1422" y="1122"/>
                  <a:pt x="1436" y="1142"/>
                </a:cubicBezTo>
                <a:cubicBezTo>
                  <a:pt x="1645" y="1136"/>
                  <a:pt x="1823" y="989"/>
                  <a:pt x="1876" y="942"/>
                </a:cubicBezTo>
                <a:cubicBezTo>
                  <a:pt x="1823" y="894"/>
                  <a:pt x="1639" y="742"/>
                  <a:pt x="1428" y="742"/>
                </a:cubicBezTo>
                <a:lnTo>
                  <a:pt x="1385" y="739"/>
                </a:lnTo>
                <a:close/>
                <a:moveTo>
                  <a:pt x="5752" y="604"/>
                </a:moveTo>
                <a:lnTo>
                  <a:pt x="5518" y="54"/>
                </a:lnTo>
                <a:lnTo>
                  <a:pt x="5487" y="62"/>
                </a:lnTo>
                <a:cubicBezTo>
                  <a:pt x="5479" y="79"/>
                  <a:pt x="5470" y="99"/>
                  <a:pt x="5462" y="119"/>
                </a:cubicBezTo>
                <a:lnTo>
                  <a:pt x="5244" y="601"/>
                </a:lnTo>
                <a:cubicBezTo>
                  <a:pt x="5219" y="657"/>
                  <a:pt x="5213" y="666"/>
                  <a:pt x="5174" y="672"/>
                </a:cubicBezTo>
                <a:lnTo>
                  <a:pt x="5154" y="674"/>
                </a:lnTo>
                <a:lnTo>
                  <a:pt x="5154" y="694"/>
                </a:lnTo>
                <a:lnTo>
                  <a:pt x="5374" y="694"/>
                </a:lnTo>
                <a:lnTo>
                  <a:pt x="5374" y="674"/>
                </a:lnTo>
                <a:lnTo>
                  <a:pt x="5312" y="666"/>
                </a:lnTo>
                <a:cubicBezTo>
                  <a:pt x="5301" y="666"/>
                  <a:pt x="5287" y="663"/>
                  <a:pt x="5287" y="643"/>
                </a:cubicBezTo>
                <a:cubicBezTo>
                  <a:pt x="5287" y="635"/>
                  <a:pt x="5295" y="610"/>
                  <a:pt x="5307" y="579"/>
                </a:cubicBezTo>
                <a:lnTo>
                  <a:pt x="5360" y="446"/>
                </a:lnTo>
                <a:cubicBezTo>
                  <a:pt x="5397" y="440"/>
                  <a:pt x="5434" y="437"/>
                  <a:pt x="5470" y="437"/>
                </a:cubicBezTo>
                <a:cubicBezTo>
                  <a:pt x="5510" y="437"/>
                  <a:pt x="5546" y="440"/>
                  <a:pt x="5586" y="446"/>
                </a:cubicBezTo>
                <a:lnTo>
                  <a:pt x="5659" y="626"/>
                </a:lnTo>
                <a:cubicBezTo>
                  <a:pt x="5662" y="632"/>
                  <a:pt x="5665" y="641"/>
                  <a:pt x="5665" y="646"/>
                </a:cubicBezTo>
                <a:cubicBezTo>
                  <a:pt x="5665" y="657"/>
                  <a:pt x="5651" y="660"/>
                  <a:pt x="5631" y="663"/>
                </a:cubicBezTo>
                <a:lnTo>
                  <a:pt x="5583" y="672"/>
                </a:lnTo>
                <a:lnTo>
                  <a:pt x="5583" y="691"/>
                </a:lnTo>
                <a:lnTo>
                  <a:pt x="5843" y="691"/>
                </a:lnTo>
                <a:lnTo>
                  <a:pt x="5843" y="674"/>
                </a:lnTo>
                <a:lnTo>
                  <a:pt x="5800" y="669"/>
                </a:lnTo>
                <a:cubicBezTo>
                  <a:pt x="5781" y="663"/>
                  <a:pt x="5769" y="643"/>
                  <a:pt x="5752" y="604"/>
                </a:cubicBezTo>
                <a:close/>
                <a:moveTo>
                  <a:pt x="5470" y="409"/>
                </a:moveTo>
                <a:cubicBezTo>
                  <a:pt x="5439" y="409"/>
                  <a:pt x="5405" y="412"/>
                  <a:pt x="5374" y="415"/>
                </a:cubicBezTo>
                <a:lnTo>
                  <a:pt x="5473" y="184"/>
                </a:lnTo>
                <a:lnTo>
                  <a:pt x="5569" y="415"/>
                </a:lnTo>
                <a:cubicBezTo>
                  <a:pt x="5538" y="409"/>
                  <a:pt x="5504" y="409"/>
                  <a:pt x="5470" y="409"/>
                </a:cubicBezTo>
                <a:close/>
                <a:moveTo>
                  <a:pt x="4652" y="220"/>
                </a:moveTo>
                <a:cubicBezTo>
                  <a:pt x="4674" y="110"/>
                  <a:pt x="4677" y="96"/>
                  <a:pt x="4824" y="96"/>
                </a:cubicBezTo>
                <a:lnTo>
                  <a:pt x="4878" y="96"/>
                </a:lnTo>
                <a:lnTo>
                  <a:pt x="4878" y="550"/>
                </a:lnTo>
                <a:cubicBezTo>
                  <a:pt x="4878" y="666"/>
                  <a:pt x="4878" y="672"/>
                  <a:pt x="4821" y="674"/>
                </a:cubicBezTo>
                <a:lnTo>
                  <a:pt x="4782" y="677"/>
                </a:lnTo>
                <a:lnTo>
                  <a:pt x="4782" y="697"/>
                </a:lnTo>
                <a:lnTo>
                  <a:pt x="5072" y="697"/>
                </a:lnTo>
                <a:lnTo>
                  <a:pt x="5072" y="674"/>
                </a:lnTo>
                <a:lnTo>
                  <a:pt x="5036" y="672"/>
                </a:lnTo>
                <a:cubicBezTo>
                  <a:pt x="4976" y="669"/>
                  <a:pt x="4976" y="663"/>
                  <a:pt x="4976" y="547"/>
                </a:cubicBezTo>
                <a:lnTo>
                  <a:pt x="4976" y="93"/>
                </a:lnTo>
                <a:lnTo>
                  <a:pt x="5030" y="93"/>
                </a:lnTo>
                <a:cubicBezTo>
                  <a:pt x="5177" y="93"/>
                  <a:pt x="5180" y="107"/>
                  <a:pt x="5202" y="217"/>
                </a:cubicBezTo>
                <a:lnTo>
                  <a:pt x="5228" y="217"/>
                </a:lnTo>
                <a:cubicBezTo>
                  <a:pt x="5228" y="215"/>
                  <a:pt x="5230" y="189"/>
                  <a:pt x="5230" y="175"/>
                </a:cubicBezTo>
                <a:cubicBezTo>
                  <a:pt x="5230" y="130"/>
                  <a:pt x="5222" y="88"/>
                  <a:pt x="5219" y="65"/>
                </a:cubicBezTo>
                <a:lnTo>
                  <a:pt x="4635" y="65"/>
                </a:lnTo>
                <a:cubicBezTo>
                  <a:pt x="4632" y="85"/>
                  <a:pt x="4624" y="130"/>
                  <a:pt x="4624" y="175"/>
                </a:cubicBezTo>
                <a:cubicBezTo>
                  <a:pt x="4624" y="186"/>
                  <a:pt x="4626" y="212"/>
                  <a:pt x="4626" y="217"/>
                </a:cubicBezTo>
                <a:lnTo>
                  <a:pt x="4652" y="217"/>
                </a:lnTo>
                <a:lnTo>
                  <a:pt x="4652" y="220"/>
                </a:lnTo>
                <a:close/>
                <a:moveTo>
                  <a:pt x="3456" y="54"/>
                </a:moveTo>
                <a:cubicBezTo>
                  <a:pt x="3253" y="54"/>
                  <a:pt x="3078" y="181"/>
                  <a:pt x="3078" y="387"/>
                </a:cubicBezTo>
                <a:cubicBezTo>
                  <a:pt x="3078" y="593"/>
                  <a:pt x="3228" y="711"/>
                  <a:pt x="3437" y="711"/>
                </a:cubicBezTo>
                <a:cubicBezTo>
                  <a:pt x="3643" y="711"/>
                  <a:pt x="3811" y="587"/>
                  <a:pt x="3811" y="378"/>
                </a:cubicBezTo>
                <a:cubicBezTo>
                  <a:pt x="3811" y="164"/>
                  <a:pt x="3650" y="54"/>
                  <a:pt x="3456" y="54"/>
                </a:cubicBezTo>
                <a:close/>
                <a:moveTo>
                  <a:pt x="3456" y="677"/>
                </a:moveTo>
                <a:cubicBezTo>
                  <a:pt x="3298" y="677"/>
                  <a:pt x="3188" y="562"/>
                  <a:pt x="3188" y="367"/>
                </a:cubicBezTo>
                <a:cubicBezTo>
                  <a:pt x="3188" y="203"/>
                  <a:pt x="3281" y="82"/>
                  <a:pt x="3437" y="82"/>
                </a:cubicBezTo>
                <a:cubicBezTo>
                  <a:pt x="3600" y="82"/>
                  <a:pt x="3698" y="217"/>
                  <a:pt x="3698" y="398"/>
                </a:cubicBezTo>
                <a:cubicBezTo>
                  <a:pt x="3701" y="539"/>
                  <a:pt x="3634" y="677"/>
                  <a:pt x="3456" y="677"/>
                </a:cubicBezTo>
                <a:close/>
                <a:moveTo>
                  <a:pt x="7251" y="669"/>
                </a:moveTo>
                <a:cubicBezTo>
                  <a:pt x="7223" y="663"/>
                  <a:pt x="7214" y="643"/>
                  <a:pt x="7197" y="604"/>
                </a:cubicBezTo>
                <a:lnTo>
                  <a:pt x="6963" y="54"/>
                </a:lnTo>
                <a:lnTo>
                  <a:pt x="6932" y="62"/>
                </a:lnTo>
                <a:cubicBezTo>
                  <a:pt x="6923" y="79"/>
                  <a:pt x="6915" y="99"/>
                  <a:pt x="6907" y="119"/>
                </a:cubicBezTo>
                <a:lnTo>
                  <a:pt x="6689" y="601"/>
                </a:lnTo>
                <a:cubicBezTo>
                  <a:pt x="6664" y="657"/>
                  <a:pt x="6658" y="666"/>
                  <a:pt x="6619" y="672"/>
                </a:cubicBezTo>
                <a:lnTo>
                  <a:pt x="6599" y="674"/>
                </a:lnTo>
                <a:lnTo>
                  <a:pt x="6599" y="694"/>
                </a:lnTo>
                <a:lnTo>
                  <a:pt x="6819" y="694"/>
                </a:lnTo>
                <a:lnTo>
                  <a:pt x="6819" y="674"/>
                </a:lnTo>
                <a:lnTo>
                  <a:pt x="6757" y="666"/>
                </a:lnTo>
                <a:cubicBezTo>
                  <a:pt x="6746" y="666"/>
                  <a:pt x="6732" y="663"/>
                  <a:pt x="6732" y="643"/>
                </a:cubicBezTo>
                <a:cubicBezTo>
                  <a:pt x="6732" y="635"/>
                  <a:pt x="6740" y="610"/>
                  <a:pt x="6751" y="579"/>
                </a:cubicBezTo>
                <a:lnTo>
                  <a:pt x="6805" y="446"/>
                </a:lnTo>
                <a:cubicBezTo>
                  <a:pt x="6842" y="440"/>
                  <a:pt x="6878" y="437"/>
                  <a:pt x="6915" y="437"/>
                </a:cubicBezTo>
                <a:cubicBezTo>
                  <a:pt x="6954" y="437"/>
                  <a:pt x="6991" y="440"/>
                  <a:pt x="7031" y="446"/>
                </a:cubicBezTo>
                <a:lnTo>
                  <a:pt x="7104" y="626"/>
                </a:lnTo>
                <a:cubicBezTo>
                  <a:pt x="7107" y="632"/>
                  <a:pt x="7110" y="641"/>
                  <a:pt x="7110" y="646"/>
                </a:cubicBezTo>
                <a:cubicBezTo>
                  <a:pt x="7110" y="657"/>
                  <a:pt x="7096" y="660"/>
                  <a:pt x="7076" y="663"/>
                </a:cubicBezTo>
                <a:lnTo>
                  <a:pt x="7028" y="672"/>
                </a:lnTo>
                <a:lnTo>
                  <a:pt x="7028" y="691"/>
                </a:lnTo>
                <a:lnTo>
                  <a:pt x="7287" y="691"/>
                </a:lnTo>
                <a:lnTo>
                  <a:pt x="7287" y="674"/>
                </a:lnTo>
                <a:lnTo>
                  <a:pt x="7251" y="669"/>
                </a:lnTo>
                <a:close/>
                <a:moveTo>
                  <a:pt x="6915" y="409"/>
                </a:moveTo>
                <a:cubicBezTo>
                  <a:pt x="6884" y="409"/>
                  <a:pt x="6850" y="412"/>
                  <a:pt x="6819" y="415"/>
                </a:cubicBezTo>
                <a:lnTo>
                  <a:pt x="6918" y="184"/>
                </a:lnTo>
                <a:lnTo>
                  <a:pt x="7014" y="415"/>
                </a:lnTo>
                <a:cubicBezTo>
                  <a:pt x="6983" y="409"/>
                  <a:pt x="6949" y="409"/>
                  <a:pt x="6915" y="409"/>
                </a:cubicBezTo>
                <a:close/>
                <a:moveTo>
                  <a:pt x="2867" y="240"/>
                </a:moveTo>
                <a:cubicBezTo>
                  <a:pt x="2867" y="302"/>
                  <a:pt x="2884" y="500"/>
                  <a:pt x="2884" y="607"/>
                </a:cubicBezTo>
                <a:cubicBezTo>
                  <a:pt x="2884" y="652"/>
                  <a:pt x="2881" y="666"/>
                  <a:pt x="2836" y="672"/>
                </a:cubicBezTo>
                <a:lnTo>
                  <a:pt x="2796" y="677"/>
                </a:lnTo>
                <a:lnTo>
                  <a:pt x="2796" y="697"/>
                </a:lnTo>
                <a:lnTo>
                  <a:pt x="3064" y="697"/>
                </a:lnTo>
                <a:lnTo>
                  <a:pt x="3064" y="674"/>
                </a:lnTo>
                <a:lnTo>
                  <a:pt x="3033" y="669"/>
                </a:lnTo>
                <a:cubicBezTo>
                  <a:pt x="3013" y="666"/>
                  <a:pt x="2999" y="660"/>
                  <a:pt x="2994" y="652"/>
                </a:cubicBezTo>
                <a:cubicBezTo>
                  <a:pt x="2985" y="638"/>
                  <a:pt x="2977" y="545"/>
                  <a:pt x="2974" y="466"/>
                </a:cubicBezTo>
                <a:lnTo>
                  <a:pt x="2965" y="302"/>
                </a:lnTo>
                <a:cubicBezTo>
                  <a:pt x="2957" y="175"/>
                  <a:pt x="2951" y="71"/>
                  <a:pt x="2951" y="62"/>
                </a:cubicBezTo>
                <a:lnTo>
                  <a:pt x="2923" y="71"/>
                </a:lnTo>
                <a:cubicBezTo>
                  <a:pt x="2903" y="119"/>
                  <a:pt x="2669" y="525"/>
                  <a:pt x="2635" y="573"/>
                </a:cubicBezTo>
                <a:cubicBezTo>
                  <a:pt x="2604" y="519"/>
                  <a:pt x="2364" y="110"/>
                  <a:pt x="2333" y="62"/>
                </a:cubicBezTo>
                <a:lnTo>
                  <a:pt x="2305" y="71"/>
                </a:lnTo>
                <a:cubicBezTo>
                  <a:pt x="2305" y="96"/>
                  <a:pt x="2297" y="201"/>
                  <a:pt x="2294" y="263"/>
                </a:cubicBezTo>
                <a:lnTo>
                  <a:pt x="2277" y="502"/>
                </a:lnTo>
                <a:cubicBezTo>
                  <a:pt x="2271" y="590"/>
                  <a:pt x="2263" y="649"/>
                  <a:pt x="2252" y="660"/>
                </a:cubicBezTo>
                <a:cubicBezTo>
                  <a:pt x="2246" y="666"/>
                  <a:pt x="2235" y="669"/>
                  <a:pt x="2218" y="672"/>
                </a:cubicBezTo>
                <a:lnTo>
                  <a:pt x="2192" y="674"/>
                </a:lnTo>
                <a:lnTo>
                  <a:pt x="2192" y="694"/>
                </a:lnTo>
                <a:lnTo>
                  <a:pt x="2410" y="694"/>
                </a:lnTo>
                <a:lnTo>
                  <a:pt x="2410" y="674"/>
                </a:lnTo>
                <a:lnTo>
                  <a:pt x="2367" y="669"/>
                </a:lnTo>
                <a:cubicBezTo>
                  <a:pt x="2319" y="663"/>
                  <a:pt x="2319" y="649"/>
                  <a:pt x="2319" y="593"/>
                </a:cubicBezTo>
                <a:cubicBezTo>
                  <a:pt x="2319" y="564"/>
                  <a:pt x="2333" y="294"/>
                  <a:pt x="2336" y="240"/>
                </a:cubicBezTo>
                <a:lnTo>
                  <a:pt x="2339" y="240"/>
                </a:lnTo>
                <a:cubicBezTo>
                  <a:pt x="2347" y="260"/>
                  <a:pt x="2356" y="277"/>
                  <a:pt x="2367" y="296"/>
                </a:cubicBezTo>
                <a:cubicBezTo>
                  <a:pt x="2441" y="423"/>
                  <a:pt x="2573" y="655"/>
                  <a:pt x="2596" y="697"/>
                </a:cubicBezTo>
                <a:lnTo>
                  <a:pt x="2624" y="686"/>
                </a:lnTo>
                <a:cubicBezTo>
                  <a:pt x="2630" y="677"/>
                  <a:pt x="2632" y="666"/>
                  <a:pt x="2638" y="655"/>
                </a:cubicBezTo>
                <a:cubicBezTo>
                  <a:pt x="2743" y="468"/>
                  <a:pt x="2847" y="279"/>
                  <a:pt x="2867" y="240"/>
                </a:cubicBezTo>
                <a:close/>
                <a:moveTo>
                  <a:pt x="4059" y="674"/>
                </a:moveTo>
                <a:lnTo>
                  <a:pt x="4023" y="672"/>
                </a:lnTo>
                <a:cubicBezTo>
                  <a:pt x="3969" y="666"/>
                  <a:pt x="3969" y="641"/>
                  <a:pt x="3969" y="536"/>
                </a:cubicBezTo>
                <a:lnTo>
                  <a:pt x="3969" y="217"/>
                </a:lnTo>
                <a:lnTo>
                  <a:pt x="4282" y="519"/>
                </a:lnTo>
                <a:cubicBezTo>
                  <a:pt x="4392" y="621"/>
                  <a:pt x="4457" y="683"/>
                  <a:pt x="4480" y="705"/>
                </a:cubicBezTo>
                <a:lnTo>
                  <a:pt x="4502" y="697"/>
                </a:lnTo>
                <a:lnTo>
                  <a:pt x="4502" y="226"/>
                </a:lnTo>
                <a:cubicBezTo>
                  <a:pt x="4502" y="124"/>
                  <a:pt x="4511" y="93"/>
                  <a:pt x="4547" y="90"/>
                </a:cubicBezTo>
                <a:lnTo>
                  <a:pt x="4584" y="88"/>
                </a:lnTo>
                <a:lnTo>
                  <a:pt x="4584" y="68"/>
                </a:lnTo>
                <a:lnTo>
                  <a:pt x="4358" y="68"/>
                </a:lnTo>
                <a:lnTo>
                  <a:pt x="4358" y="88"/>
                </a:lnTo>
                <a:lnTo>
                  <a:pt x="4395" y="90"/>
                </a:lnTo>
                <a:cubicBezTo>
                  <a:pt x="4452" y="96"/>
                  <a:pt x="4452" y="122"/>
                  <a:pt x="4452" y="226"/>
                </a:cubicBezTo>
                <a:lnTo>
                  <a:pt x="4452" y="553"/>
                </a:lnTo>
                <a:cubicBezTo>
                  <a:pt x="4339" y="452"/>
                  <a:pt x="4028" y="161"/>
                  <a:pt x="3941" y="59"/>
                </a:cubicBezTo>
                <a:lnTo>
                  <a:pt x="3915" y="68"/>
                </a:lnTo>
                <a:lnTo>
                  <a:pt x="3915" y="536"/>
                </a:lnTo>
                <a:cubicBezTo>
                  <a:pt x="3915" y="638"/>
                  <a:pt x="3907" y="669"/>
                  <a:pt x="3867" y="672"/>
                </a:cubicBezTo>
                <a:lnTo>
                  <a:pt x="3831" y="674"/>
                </a:lnTo>
                <a:lnTo>
                  <a:pt x="3831" y="694"/>
                </a:lnTo>
                <a:lnTo>
                  <a:pt x="4056" y="694"/>
                </a:lnTo>
                <a:lnTo>
                  <a:pt x="4056" y="674"/>
                </a:lnTo>
                <a:lnTo>
                  <a:pt x="4059" y="674"/>
                </a:lnTo>
                <a:close/>
                <a:moveTo>
                  <a:pt x="6105" y="674"/>
                </a:moveTo>
                <a:lnTo>
                  <a:pt x="6068" y="672"/>
                </a:lnTo>
                <a:cubicBezTo>
                  <a:pt x="6015" y="666"/>
                  <a:pt x="6015" y="641"/>
                  <a:pt x="6015" y="536"/>
                </a:cubicBezTo>
                <a:lnTo>
                  <a:pt x="6015" y="217"/>
                </a:lnTo>
                <a:lnTo>
                  <a:pt x="6328" y="519"/>
                </a:lnTo>
                <a:cubicBezTo>
                  <a:pt x="6438" y="621"/>
                  <a:pt x="6503" y="683"/>
                  <a:pt x="6526" y="705"/>
                </a:cubicBezTo>
                <a:lnTo>
                  <a:pt x="6548" y="697"/>
                </a:lnTo>
                <a:lnTo>
                  <a:pt x="6548" y="226"/>
                </a:lnTo>
                <a:cubicBezTo>
                  <a:pt x="6548" y="124"/>
                  <a:pt x="6557" y="93"/>
                  <a:pt x="6593" y="90"/>
                </a:cubicBezTo>
                <a:lnTo>
                  <a:pt x="6630" y="88"/>
                </a:lnTo>
                <a:lnTo>
                  <a:pt x="6630" y="68"/>
                </a:lnTo>
                <a:lnTo>
                  <a:pt x="6404" y="68"/>
                </a:lnTo>
                <a:lnTo>
                  <a:pt x="6404" y="88"/>
                </a:lnTo>
                <a:lnTo>
                  <a:pt x="6441" y="90"/>
                </a:lnTo>
                <a:cubicBezTo>
                  <a:pt x="6497" y="96"/>
                  <a:pt x="6497" y="122"/>
                  <a:pt x="6497" y="226"/>
                </a:cubicBezTo>
                <a:lnTo>
                  <a:pt x="6497" y="553"/>
                </a:lnTo>
                <a:cubicBezTo>
                  <a:pt x="6384" y="452"/>
                  <a:pt x="6074" y="161"/>
                  <a:pt x="5987" y="59"/>
                </a:cubicBezTo>
                <a:lnTo>
                  <a:pt x="5961" y="68"/>
                </a:lnTo>
                <a:lnTo>
                  <a:pt x="5961" y="536"/>
                </a:lnTo>
                <a:cubicBezTo>
                  <a:pt x="5961" y="638"/>
                  <a:pt x="5953" y="669"/>
                  <a:pt x="5913" y="672"/>
                </a:cubicBezTo>
                <a:lnTo>
                  <a:pt x="5877" y="674"/>
                </a:lnTo>
                <a:lnTo>
                  <a:pt x="5877" y="694"/>
                </a:lnTo>
                <a:lnTo>
                  <a:pt x="6102" y="694"/>
                </a:lnTo>
                <a:lnTo>
                  <a:pt x="6102" y="674"/>
                </a:lnTo>
                <a:lnTo>
                  <a:pt x="6105" y="674"/>
                </a:lnTo>
                <a:close/>
                <a:moveTo>
                  <a:pt x="6184" y="1235"/>
                </a:moveTo>
                <a:lnTo>
                  <a:pt x="6063" y="948"/>
                </a:lnTo>
                <a:lnTo>
                  <a:pt x="6046" y="954"/>
                </a:lnTo>
                <a:cubicBezTo>
                  <a:pt x="6040" y="961"/>
                  <a:pt x="6037" y="972"/>
                  <a:pt x="6032" y="981"/>
                </a:cubicBezTo>
                <a:lnTo>
                  <a:pt x="5919" y="1232"/>
                </a:lnTo>
                <a:cubicBezTo>
                  <a:pt x="5905" y="1260"/>
                  <a:pt x="5902" y="1266"/>
                  <a:pt x="5882" y="1269"/>
                </a:cubicBezTo>
                <a:lnTo>
                  <a:pt x="5871" y="1271"/>
                </a:lnTo>
                <a:lnTo>
                  <a:pt x="5871" y="1283"/>
                </a:lnTo>
                <a:lnTo>
                  <a:pt x="5987" y="1283"/>
                </a:lnTo>
                <a:lnTo>
                  <a:pt x="5987" y="1271"/>
                </a:lnTo>
                <a:lnTo>
                  <a:pt x="5953" y="1269"/>
                </a:lnTo>
                <a:cubicBezTo>
                  <a:pt x="5947" y="1269"/>
                  <a:pt x="5939" y="1266"/>
                  <a:pt x="5939" y="1257"/>
                </a:cubicBezTo>
                <a:cubicBezTo>
                  <a:pt x="5939" y="1255"/>
                  <a:pt x="5944" y="1240"/>
                  <a:pt x="5950" y="1223"/>
                </a:cubicBezTo>
                <a:lnTo>
                  <a:pt x="5978" y="1156"/>
                </a:lnTo>
                <a:cubicBezTo>
                  <a:pt x="5998" y="1153"/>
                  <a:pt x="6018" y="1150"/>
                  <a:pt x="6035" y="1150"/>
                </a:cubicBezTo>
                <a:cubicBezTo>
                  <a:pt x="6054" y="1150"/>
                  <a:pt x="6074" y="1153"/>
                  <a:pt x="6094" y="1156"/>
                </a:cubicBezTo>
                <a:lnTo>
                  <a:pt x="6133" y="1249"/>
                </a:lnTo>
                <a:cubicBezTo>
                  <a:pt x="6133" y="1252"/>
                  <a:pt x="6136" y="1255"/>
                  <a:pt x="6136" y="1260"/>
                </a:cubicBezTo>
                <a:cubicBezTo>
                  <a:pt x="6136" y="1266"/>
                  <a:pt x="6128" y="1269"/>
                  <a:pt x="6119" y="1269"/>
                </a:cubicBezTo>
                <a:lnTo>
                  <a:pt x="6094" y="1271"/>
                </a:lnTo>
                <a:lnTo>
                  <a:pt x="6094" y="1283"/>
                </a:lnTo>
                <a:lnTo>
                  <a:pt x="6229" y="1283"/>
                </a:lnTo>
                <a:lnTo>
                  <a:pt x="6229" y="1271"/>
                </a:lnTo>
                <a:lnTo>
                  <a:pt x="6207" y="1269"/>
                </a:lnTo>
                <a:cubicBezTo>
                  <a:pt x="6198" y="1266"/>
                  <a:pt x="6193" y="1255"/>
                  <a:pt x="6184" y="1235"/>
                </a:cubicBezTo>
                <a:close/>
                <a:moveTo>
                  <a:pt x="6037" y="1133"/>
                </a:moveTo>
                <a:cubicBezTo>
                  <a:pt x="6020" y="1133"/>
                  <a:pt x="6004" y="1136"/>
                  <a:pt x="5987" y="1136"/>
                </a:cubicBezTo>
                <a:lnTo>
                  <a:pt x="6037" y="1015"/>
                </a:lnTo>
                <a:lnTo>
                  <a:pt x="6088" y="1136"/>
                </a:lnTo>
                <a:cubicBezTo>
                  <a:pt x="6071" y="1133"/>
                  <a:pt x="6054" y="1133"/>
                  <a:pt x="6037" y="1133"/>
                </a:cubicBezTo>
                <a:close/>
                <a:moveTo>
                  <a:pt x="2960" y="1269"/>
                </a:moveTo>
                <a:cubicBezTo>
                  <a:pt x="2940" y="1269"/>
                  <a:pt x="2920" y="1266"/>
                  <a:pt x="2901" y="1263"/>
                </a:cubicBezTo>
                <a:lnTo>
                  <a:pt x="2901" y="1119"/>
                </a:lnTo>
                <a:lnTo>
                  <a:pt x="2949" y="1119"/>
                </a:lnTo>
                <a:cubicBezTo>
                  <a:pt x="2991" y="1119"/>
                  <a:pt x="3002" y="1119"/>
                  <a:pt x="3005" y="1139"/>
                </a:cubicBezTo>
                <a:lnTo>
                  <a:pt x="3008" y="1156"/>
                </a:lnTo>
                <a:lnTo>
                  <a:pt x="3022" y="1156"/>
                </a:lnTo>
                <a:lnTo>
                  <a:pt x="3022" y="1068"/>
                </a:lnTo>
                <a:lnTo>
                  <a:pt x="3008" y="1068"/>
                </a:lnTo>
                <a:lnTo>
                  <a:pt x="3005" y="1085"/>
                </a:lnTo>
                <a:cubicBezTo>
                  <a:pt x="3002" y="1105"/>
                  <a:pt x="2991" y="1105"/>
                  <a:pt x="2949" y="1105"/>
                </a:cubicBezTo>
                <a:lnTo>
                  <a:pt x="2901" y="1105"/>
                </a:lnTo>
                <a:lnTo>
                  <a:pt x="2901" y="970"/>
                </a:lnTo>
                <a:lnTo>
                  <a:pt x="2946" y="970"/>
                </a:lnTo>
                <a:cubicBezTo>
                  <a:pt x="3022" y="970"/>
                  <a:pt x="3025" y="978"/>
                  <a:pt x="3036" y="1029"/>
                </a:cubicBezTo>
                <a:lnTo>
                  <a:pt x="3050" y="1026"/>
                </a:lnTo>
                <a:lnTo>
                  <a:pt x="3050" y="1006"/>
                </a:lnTo>
                <a:cubicBezTo>
                  <a:pt x="3050" y="984"/>
                  <a:pt x="3047" y="964"/>
                  <a:pt x="3044" y="954"/>
                </a:cubicBezTo>
                <a:lnTo>
                  <a:pt x="2810" y="954"/>
                </a:lnTo>
                <a:lnTo>
                  <a:pt x="2810" y="964"/>
                </a:lnTo>
                <a:lnTo>
                  <a:pt x="2830" y="967"/>
                </a:lnTo>
                <a:cubicBezTo>
                  <a:pt x="2853" y="970"/>
                  <a:pt x="2853" y="972"/>
                  <a:pt x="2853" y="1032"/>
                </a:cubicBezTo>
                <a:lnTo>
                  <a:pt x="2853" y="1204"/>
                </a:lnTo>
                <a:cubicBezTo>
                  <a:pt x="2853" y="1263"/>
                  <a:pt x="2853" y="1266"/>
                  <a:pt x="2830" y="1269"/>
                </a:cubicBezTo>
                <a:lnTo>
                  <a:pt x="2810" y="1271"/>
                </a:lnTo>
                <a:lnTo>
                  <a:pt x="2810" y="1283"/>
                </a:lnTo>
                <a:lnTo>
                  <a:pt x="3061" y="1283"/>
                </a:lnTo>
                <a:cubicBezTo>
                  <a:pt x="3070" y="1255"/>
                  <a:pt x="3078" y="1232"/>
                  <a:pt x="3078" y="1201"/>
                </a:cubicBezTo>
                <a:lnTo>
                  <a:pt x="3064" y="1198"/>
                </a:lnTo>
                <a:cubicBezTo>
                  <a:pt x="3050" y="1238"/>
                  <a:pt x="3044" y="1269"/>
                  <a:pt x="2960" y="1269"/>
                </a:cubicBezTo>
                <a:close/>
                <a:moveTo>
                  <a:pt x="2452" y="967"/>
                </a:moveTo>
                <a:lnTo>
                  <a:pt x="2472" y="970"/>
                </a:lnTo>
                <a:cubicBezTo>
                  <a:pt x="2494" y="972"/>
                  <a:pt x="2494" y="975"/>
                  <a:pt x="2494" y="1034"/>
                </a:cubicBezTo>
                <a:lnTo>
                  <a:pt x="2494" y="1105"/>
                </a:lnTo>
                <a:lnTo>
                  <a:pt x="2300" y="1105"/>
                </a:lnTo>
                <a:lnTo>
                  <a:pt x="2300" y="1034"/>
                </a:lnTo>
                <a:cubicBezTo>
                  <a:pt x="2300" y="975"/>
                  <a:pt x="2300" y="972"/>
                  <a:pt x="2322" y="970"/>
                </a:cubicBezTo>
                <a:lnTo>
                  <a:pt x="2342" y="967"/>
                </a:lnTo>
                <a:lnTo>
                  <a:pt x="2342" y="957"/>
                </a:lnTo>
                <a:lnTo>
                  <a:pt x="2206" y="957"/>
                </a:lnTo>
                <a:lnTo>
                  <a:pt x="2206" y="967"/>
                </a:lnTo>
                <a:lnTo>
                  <a:pt x="2226" y="970"/>
                </a:lnTo>
                <a:cubicBezTo>
                  <a:pt x="2249" y="972"/>
                  <a:pt x="2249" y="975"/>
                  <a:pt x="2249" y="1034"/>
                </a:cubicBezTo>
                <a:lnTo>
                  <a:pt x="2249" y="1207"/>
                </a:lnTo>
                <a:cubicBezTo>
                  <a:pt x="2249" y="1266"/>
                  <a:pt x="2249" y="1269"/>
                  <a:pt x="2226" y="1271"/>
                </a:cubicBezTo>
                <a:lnTo>
                  <a:pt x="2206" y="1271"/>
                </a:lnTo>
                <a:lnTo>
                  <a:pt x="2206" y="1283"/>
                </a:lnTo>
                <a:lnTo>
                  <a:pt x="2339" y="1283"/>
                </a:lnTo>
                <a:lnTo>
                  <a:pt x="2339" y="1271"/>
                </a:lnTo>
                <a:lnTo>
                  <a:pt x="2319" y="1269"/>
                </a:lnTo>
                <a:cubicBezTo>
                  <a:pt x="2297" y="1266"/>
                  <a:pt x="2297" y="1263"/>
                  <a:pt x="2297" y="1204"/>
                </a:cubicBezTo>
                <a:lnTo>
                  <a:pt x="2297" y="1116"/>
                </a:lnTo>
                <a:lnTo>
                  <a:pt x="2491" y="1116"/>
                </a:lnTo>
                <a:lnTo>
                  <a:pt x="2491" y="1204"/>
                </a:lnTo>
                <a:cubicBezTo>
                  <a:pt x="2491" y="1263"/>
                  <a:pt x="2491" y="1266"/>
                  <a:pt x="2469" y="1269"/>
                </a:cubicBezTo>
                <a:lnTo>
                  <a:pt x="2449" y="1271"/>
                </a:lnTo>
                <a:lnTo>
                  <a:pt x="2449" y="1283"/>
                </a:lnTo>
                <a:lnTo>
                  <a:pt x="2582" y="1283"/>
                </a:lnTo>
                <a:lnTo>
                  <a:pt x="2582" y="1271"/>
                </a:lnTo>
                <a:lnTo>
                  <a:pt x="2562" y="1269"/>
                </a:lnTo>
                <a:cubicBezTo>
                  <a:pt x="2539" y="1266"/>
                  <a:pt x="2539" y="1263"/>
                  <a:pt x="2539" y="1204"/>
                </a:cubicBezTo>
                <a:lnTo>
                  <a:pt x="2539" y="1032"/>
                </a:lnTo>
                <a:cubicBezTo>
                  <a:pt x="2539" y="972"/>
                  <a:pt x="2539" y="970"/>
                  <a:pt x="2562" y="967"/>
                </a:cubicBezTo>
                <a:lnTo>
                  <a:pt x="2582" y="964"/>
                </a:lnTo>
                <a:lnTo>
                  <a:pt x="2582" y="957"/>
                </a:lnTo>
                <a:lnTo>
                  <a:pt x="2449" y="957"/>
                </a:lnTo>
                <a:lnTo>
                  <a:pt x="2449" y="967"/>
                </a:lnTo>
                <a:lnTo>
                  <a:pt x="2452" y="967"/>
                </a:lnTo>
                <a:close/>
                <a:moveTo>
                  <a:pt x="4096" y="1201"/>
                </a:moveTo>
                <a:lnTo>
                  <a:pt x="4082" y="1198"/>
                </a:lnTo>
                <a:cubicBezTo>
                  <a:pt x="4071" y="1238"/>
                  <a:pt x="4065" y="1269"/>
                  <a:pt x="3986" y="1269"/>
                </a:cubicBezTo>
                <a:cubicBezTo>
                  <a:pt x="3966" y="1269"/>
                  <a:pt x="3946" y="1266"/>
                  <a:pt x="3927" y="1263"/>
                </a:cubicBezTo>
                <a:lnTo>
                  <a:pt x="3927" y="1032"/>
                </a:lnTo>
                <a:cubicBezTo>
                  <a:pt x="3927" y="972"/>
                  <a:pt x="3927" y="970"/>
                  <a:pt x="3949" y="967"/>
                </a:cubicBezTo>
                <a:lnTo>
                  <a:pt x="3969" y="964"/>
                </a:lnTo>
                <a:lnTo>
                  <a:pt x="3969" y="957"/>
                </a:lnTo>
                <a:lnTo>
                  <a:pt x="3836" y="957"/>
                </a:lnTo>
                <a:lnTo>
                  <a:pt x="3836" y="967"/>
                </a:lnTo>
                <a:lnTo>
                  <a:pt x="3856" y="970"/>
                </a:lnTo>
                <a:cubicBezTo>
                  <a:pt x="3879" y="972"/>
                  <a:pt x="3879" y="975"/>
                  <a:pt x="3879" y="1034"/>
                </a:cubicBezTo>
                <a:lnTo>
                  <a:pt x="3879" y="1207"/>
                </a:lnTo>
                <a:cubicBezTo>
                  <a:pt x="3879" y="1266"/>
                  <a:pt x="3879" y="1269"/>
                  <a:pt x="3856" y="1271"/>
                </a:cubicBezTo>
                <a:lnTo>
                  <a:pt x="3836" y="1274"/>
                </a:lnTo>
                <a:lnTo>
                  <a:pt x="3836" y="1286"/>
                </a:lnTo>
                <a:lnTo>
                  <a:pt x="4082" y="1286"/>
                </a:lnTo>
                <a:cubicBezTo>
                  <a:pt x="4088" y="1255"/>
                  <a:pt x="4093" y="1232"/>
                  <a:pt x="4096" y="1201"/>
                </a:cubicBezTo>
                <a:close/>
                <a:moveTo>
                  <a:pt x="6672" y="1192"/>
                </a:moveTo>
                <a:cubicBezTo>
                  <a:pt x="6658" y="1170"/>
                  <a:pt x="6638" y="1136"/>
                  <a:pt x="6630" y="1122"/>
                </a:cubicBezTo>
                <a:cubicBezTo>
                  <a:pt x="6661" y="1108"/>
                  <a:pt x="6706" y="1082"/>
                  <a:pt x="6706" y="1034"/>
                </a:cubicBezTo>
                <a:cubicBezTo>
                  <a:pt x="6706" y="958"/>
                  <a:pt x="6633" y="954"/>
                  <a:pt x="6582" y="954"/>
                </a:cubicBezTo>
                <a:lnTo>
                  <a:pt x="6438" y="954"/>
                </a:lnTo>
                <a:lnTo>
                  <a:pt x="6438" y="964"/>
                </a:lnTo>
                <a:lnTo>
                  <a:pt x="6458" y="967"/>
                </a:lnTo>
                <a:cubicBezTo>
                  <a:pt x="6480" y="970"/>
                  <a:pt x="6480" y="972"/>
                  <a:pt x="6480" y="1032"/>
                </a:cubicBezTo>
                <a:lnTo>
                  <a:pt x="6480" y="1204"/>
                </a:lnTo>
                <a:cubicBezTo>
                  <a:pt x="6480" y="1263"/>
                  <a:pt x="6480" y="1266"/>
                  <a:pt x="6458" y="1269"/>
                </a:cubicBezTo>
                <a:lnTo>
                  <a:pt x="6438" y="1271"/>
                </a:lnTo>
                <a:lnTo>
                  <a:pt x="6438" y="1283"/>
                </a:lnTo>
                <a:lnTo>
                  <a:pt x="6571" y="1283"/>
                </a:lnTo>
                <a:lnTo>
                  <a:pt x="6571" y="1271"/>
                </a:lnTo>
                <a:lnTo>
                  <a:pt x="6551" y="1269"/>
                </a:lnTo>
                <a:cubicBezTo>
                  <a:pt x="6531" y="1266"/>
                  <a:pt x="6531" y="1263"/>
                  <a:pt x="6531" y="1204"/>
                </a:cubicBezTo>
                <a:lnTo>
                  <a:pt x="6531" y="1139"/>
                </a:lnTo>
                <a:lnTo>
                  <a:pt x="6551" y="1139"/>
                </a:lnTo>
                <a:cubicBezTo>
                  <a:pt x="6562" y="1139"/>
                  <a:pt x="6576" y="1139"/>
                  <a:pt x="6585" y="1144"/>
                </a:cubicBezTo>
                <a:cubicBezTo>
                  <a:pt x="6593" y="1150"/>
                  <a:pt x="6605" y="1170"/>
                  <a:pt x="6619" y="1192"/>
                </a:cubicBezTo>
                <a:lnTo>
                  <a:pt x="6641" y="1232"/>
                </a:lnTo>
                <a:cubicBezTo>
                  <a:pt x="6658" y="1260"/>
                  <a:pt x="6684" y="1283"/>
                  <a:pt x="6717" y="1283"/>
                </a:cubicBezTo>
                <a:lnTo>
                  <a:pt x="6760" y="1283"/>
                </a:lnTo>
                <a:lnTo>
                  <a:pt x="6760" y="1271"/>
                </a:lnTo>
                <a:cubicBezTo>
                  <a:pt x="6748" y="1271"/>
                  <a:pt x="6737" y="1269"/>
                  <a:pt x="6732" y="1266"/>
                </a:cubicBezTo>
                <a:cubicBezTo>
                  <a:pt x="6717" y="1260"/>
                  <a:pt x="6695" y="1229"/>
                  <a:pt x="6672" y="1192"/>
                </a:cubicBezTo>
                <a:close/>
                <a:moveTo>
                  <a:pt x="6562" y="1125"/>
                </a:moveTo>
                <a:lnTo>
                  <a:pt x="6531" y="1125"/>
                </a:lnTo>
                <a:lnTo>
                  <a:pt x="6531" y="975"/>
                </a:lnTo>
                <a:cubicBezTo>
                  <a:pt x="6542" y="972"/>
                  <a:pt x="6554" y="972"/>
                  <a:pt x="6565" y="972"/>
                </a:cubicBezTo>
                <a:cubicBezTo>
                  <a:pt x="6607" y="972"/>
                  <a:pt x="6650" y="989"/>
                  <a:pt x="6650" y="1049"/>
                </a:cubicBezTo>
                <a:cubicBezTo>
                  <a:pt x="6650" y="1102"/>
                  <a:pt x="6607" y="1125"/>
                  <a:pt x="6562" y="1125"/>
                </a:cubicBezTo>
                <a:close/>
                <a:moveTo>
                  <a:pt x="5662" y="1271"/>
                </a:moveTo>
                <a:cubicBezTo>
                  <a:pt x="5676" y="1240"/>
                  <a:pt x="5682" y="1218"/>
                  <a:pt x="5685" y="1187"/>
                </a:cubicBezTo>
                <a:lnTo>
                  <a:pt x="5671" y="1184"/>
                </a:lnTo>
                <a:cubicBezTo>
                  <a:pt x="5654" y="1223"/>
                  <a:pt x="5640" y="1274"/>
                  <a:pt x="5549" y="1274"/>
                </a:cubicBezTo>
                <a:cubicBezTo>
                  <a:pt x="5450" y="1274"/>
                  <a:pt x="5405" y="1195"/>
                  <a:pt x="5405" y="1111"/>
                </a:cubicBezTo>
                <a:cubicBezTo>
                  <a:pt x="5405" y="1018"/>
                  <a:pt x="5462" y="964"/>
                  <a:pt x="5552" y="964"/>
                </a:cubicBezTo>
                <a:cubicBezTo>
                  <a:pt x="5645" y="964"/>
                  <a:pt x="5654" y="1023"/>
                  <a:pt x="5659" y="1046"/>
                </a:cubicBezTo>
                <a:lnTo>
                  <a:pt x="5673" y="1043"/>
                </a:lnTo>
                <a:cubicBezTo>
                  <a:pt x="5673" y="1018"/>
                  <a:pt x="5671" y="989"/>
                  <a:pt x="5665" y="970"/>
                </a:cubicBezTo>
                <a:cubicBezTo>
                  <a:pt x="5651" y="961"/>
                  <a:pt x="5608" y="951"/>
                  <a:pt x="5555" y="951"/>
                </a:cubicBezTo>
                <a:cubicBezTo>
                  <a:pt x="5467" y="951"/>
                  <a:pt x="5352" y="989"/>
                  <a:pt x="5352" y="1122"/>
                </a:cubicBezTo>
                <a:cubicBezTo>
                  <a:pt x="5352" y="1249"/>
                  <a:pt x="5450" y="1291"/>
                  <a:pt x="5555" y="1291"/>
                </a:cubicBezTo>
                <a:cubicBezTo>
                  <a:pt x="5603" y="1288"/>
                  <a:pt x="5645" y="1277"/>
                  <a:pt x="5662" y="1271"/>
                </a:cubicBezTo>
                <a:close/>
                <a:moveTo>
                  <a:pt x="4847" y="1204"/>
                </a:moveTo>
                <a:lnTo>
                  <a:pt x="4847" y="1116"/>
                </a:lnTo>
                <a:lnTo>
                  <a:pt x="5041" y="1116"/>
                </a:lnTo>
                <a:lnTo>
                  <a:pt x="5041" y="1204"/>
                </a:lnTo>
                <a:cubicBezTo>
                  <a:pt x="5041" y="1263"/>
                  <a:pt x="5041" y="1266"/>
                  <a:pt x="5019" y="1269"/>
                </a:cubicBezTo>
                <a:lnTo>
                  <a:pt x="4999" y="1271"/>
                </a:lnTo>
                <a:lnTo>
                  <a:pt x="4999" y="1283"/>
                </a:lnTo>
                <a:lnTo>
                  <a:pt x="5132" y="1283"/>
                </a:lnTo>
                <a:lnTo>
                  <a:pt x="5132" y="1271"/>
                </a:lnTo>
                <a:lnTo>
                  <a:pt x="5112" y="1269"/>
                </a:lnTo>
                <a:cubicBezTo>
                  <a:pt x="5089" y="1266"/>
                  <a:pt x="5089" y="1263"/>
                  <a:pt x="5089" y="1204"/>
                </a:cubicBezTo>
                <a:lnTo>
                  <a:pt x="5089" y="1032"/>
                </a:lnTo>
                <a:cubicBezTo>
                  <a:pt x="5089" y="972"/>
                  <a:pt x="5089" y="970"/>
                  <a:pt x="5112" y="967"/>
                </a:cubicBezTo>
                <a:lnTo>
                  <a:pt x="5132" y="964"/>
                </a:lnTo>
                <a:lnTo>
                  <a:pt x="5132" y="957"/>
                </a:lnTo>
                <a:lnTo>
                  <a:pt x="4999" y="957"/>
                </a:lnTo>
                <a:lnTo>
                  <a:pt x="4999" y="967"/>
                </a:lnTo>
                <a:lnTo>
                  <a:pt x="5019" y="970"/>
                </a:lnTo>
                <a:cubicBezTo>
                  <a:pt x="5041" y="972"/>
                  <a:pt x="5041" y="975"/>
                  <a:pt x="5041" y="1034"/>
                </a:cubicBezTo>
                <a:lnTo>
                  <a:pt x="5041" y="1105"/>
                </a:lnTo>
                <a:lnTo>
                  <a:pt x="4847" y="1105"/>
                </a:lnTo>
                <a:lnTo>
                  <a:pt x="4847" y="1034"/>
                </a:lnTo>
                <a:cubicBezTo>
                  <a:pt x="4847" y="975"/>
                  <a:pt x="4847" y="972"/>
                  <a:pt x="4869" y="970"/>
                </a:cubicBezTo>
                <a:lnTo>
                  <a:pt x="4889" y="967"/>
                </a:lnTo>
                <a:lnTo>
                  <a:pt x="4889" y="957"/>
                </a:lnTo>
                <a:lnTo>
                  <a:pt x="4756" y="957"/>
                </a:lnTo>
                <a:lnTo>
                  <a:pt x="4756" y="967"/>
                </a:lnTo>
                <a:lnTo>
                  <a:pt x="4776" y="970"/>
                </a:lnTo>
                <a:cubicBezTo>
                  <a:pt x="4799" y="972"/>
                  <a:pt x="4799" y="975"/>
                  <a:pt x="4799" y="1034"/>
                </a:cubicBezTo>
                <a:lnTo>
                  <a:pt x="4799" y="1207"/>
                </a:lnTo>
                <a:cubicBezTo>
                  <a:pt x="4799" y="1266"/>
                  <a:pt x="4799" y="1269"/>
                  <a:pt x="4776" y="1271"/>
                </a:cubicBezTo>
                <a:lnTo>
                  <a:pt x="4756" y="1274"/>
                </a:lnTo>
                <a:lnTo>
                  <a:pt x="4756" y="1286"/>
                </a:lnTo>
                <a:lnTo>
                  <a:pt x="4889" y="1286"/>
                </a:lnTo>
                <a:lnTo>
                  <a:pt x="4889" y="1274"/>
                </a:lnTo>
                <a:lnTo>
                  <a:pt x="4869" y="1271"/>
                </a:lnTo>
                <a:cubicBezTo>
                  <a:pt x="4847" y="1269"/>
                  <a:pt x="4847" y="1266"/>
                  <a:pt x="4847" y="1204"/>
                </a:cubicBezTo>
                <a:close/>
                <a:moveTo>
                  <a:pt x="3581" y="1235"/>
                </a:moveTo>
                <a:lnTo>
                  <a:pt x="3459" y="948"/>
                </a:lnTo>
                <a:lnTo>
                  <a:pt x="3442" y="954"/>
                </a:lnTo>
                <a:cubicBezTo>
                  <a:pt x="3437" y="961"/>
                  <a:pt x="3434" y="972"/>
                  <a:pt x="3428" y="981"/>
                </a:cubicBezTo>
                <a:lnTo>
                  <a:pt x="3315" y="1232"/>
                </a:lnTo>
                <a:cubicBezTo>
                  <a:pt x="3301" y="1260"/>
                  <a:pt x="3298" y="1266"/>
                  <a:pt x="3279" y="1269"/>
                </a:cubicBezTo>
                <a:lnTo>
                  <a:pt x="3267" y="1271"/>
                </a:lnTo>
                <a:lnTo>
                  <a:pt x="3267" y="1283"/>
                </a:lnTo>
                <a:lnTo>
                  <a:pt x="3383" y="1283"/>
                </a:lnTo>
                <a:lnTo>
                  <a:pt x="3383" y="1271"/>
                </a:lnTo>
                <a:lnTo>
                  <a:pt x="3349" y="1269"/>
                </a:lnTo>
                <a:cubicBezTo>
                  <a:pt x="3344" y="1269"/>
                  <a:pt x="3335" y="1266"/>
                  <a:pt x="3335" y="1257"/>
                </a:cubicBezTo>
                <a:cubicBezTo>
                  <a:pt x="3335" y="1255"/>
                  <a:pt x="3341" y="1240"/>
                  <a:pt x="3346" y="1223"/>
                </a:cubicBezTo>
                <a:lnTo>
                  <a:pt x="3375" y="1156"/>
                </a:lnTo>
                <a:cubicBezTo>
                  <a:pt x="3394" y="1153"/>
                  <a:pt x="3414" y="1150"/>
                  <a:pt x="3431" y="1150"/>
                </a:cubicBezTo>
                <a:cubicBezTo>
                  <a:pt x="3451" y="1150"/>
                  <a:pt x="3471" y="1153"/>
                  <a:pt x="3490" y="1156"/>
                </a:cubicBezTo>
                <a:lnTo>
                  <a:pt x="3530" y="1249"/>
                </a:lnTo>
                <a:cubicBezTo>
                  <a:pt x="3530" y="1252"/>
                  <a:pt x="3533" y="1255"/>
                  <a:pt x="3533" y="1260"/>
                </a:cubicBezTo>
                <a:cubicBezTo>
                  <a:pt x="3533" y="1266"/>
                  <a:pt x="3524" y="1269"/>
                  <a:pt x="3516" y="1269"/>
                </a:cubicBezTo>
                <a:lnTo>
                  <a:pt x="3490" y="1271"/>
                </a:lnTo>
                <a:lnTo>
                  <a:pt x="3490" y="1283"/>
                </a:lnTo>
                <a:lnTo>
                  <a:pt x="3626" y="1283"/>
                </a:lnTo>
                <a:lnTo>
                  <a:pt x="3626" y="1271"/>
                </a:lnTo>
                <a:lnTo>
                  <a:pt x="3603" y="1269"/>
                </a:lnTo>
                <a:cubicBezTo>
                  <a:pt x="3592" y="1266"/>
                  <a:pt x="3589" y="1255"/>
                  <a:pt x="3581" y="1235"/>
                </a:cubicBezTo>
                <a:close/>
                <a:moveTo>
                  <a:pt x="3434" y="1133"/>
                </a:moveTo>
                <a:cubicBezTo>
                  <a:pt x="3417" y="1133"/>
                  <a:pt x="3400" y="1136"/>
                  <a:pt x="3383" y="1136"/>
                </a:cubicBezTo>
                <a:lnTo>
                  <a:pt x="3434" y="1015"/>
                </a:lnTo>
                <a:lnTo>
                  <a:pt x="3485" y="1136"/>
                </a:lnTo>
                <a:cubicBezTo>
                  <a:pt x="3468" y="1133"/>
                  <a:pt x="3451" y="1133"/>
                  <a:pt x="3434" y="1133"/>
                </a:cubicBezTo>
                <a:close/>
                <a:moveTo>
                  <a:pt x="4339" y="1269"/>
                </a:moveTo>
                <a:lnTo>
                  <a:pt x="4319" y="1271"/>
                </a:lnTo>
                <a:lnTo>
                  <a:pt x="4319" y="1283"/>
                </a:lnTo>
                <a:lnTo>
                  <a:pt x="4471" y="1283"/>
                </a:lnTo>
                <a:lnTo>
                  <a:pt x="4471" y="1271"/>
                </a:lnTo>
                <a:lnTo>
                  <a:pt x="4452" y="1269"/>
                </a:lnTo>
                <a:cubicBezTo>
                  <a:pt x="4420" y="1266"/>
                  <a:pt x="4420" y="1263"/>
                  <a:pt x="4420" y="1204"/>
                </a:cubicBezTo>
                <a:lnTo>
                  <a:pt x="4420" y="967"/>
                </a:lnTo>
                <a:lnTo>
                  <a:pt x="4449" y="967"/>
                </a:lnTo>
                <a:cubicBezTo>
                  <a:pt x="4525" y="967"/>
                  <a:pt x="4528" y="975"/>
                  <a:pt x="4539" y="1032"/>
                </a:cubicBezTo>
                <a:lnTo>
                  <a:pt x="4553" y="1032"/>
                </a:lnTo>
                <a:lnTo>
                  <a:pt x="4553" y="1009"/>
                </a:lnTo>
                <a:cubicBezTo>
                  <a:pt x="4553" y="987"/>
                  <a:pt x="4550" y="964"/>
                  <a:pt x="4547" y="954"/>
                </a:cubicBezTo>
                <a:lnTo>
                  <a:pt x="4243" y="954"/>
                </a:lnTo>
                <a:cubicBezTo>
                  <a:pt x="4240" y="964"/>
                  <a:pt x="4237" y="987"/>
                  <a:pt x="4237" y="1009"/>
                </a:cubicBezTo>
                <a:lnTo>
                  <a:pt x="4237" y="1032"/>
                </a:lnTo>
                <a:lnTo>
                  <a:pt x="4251" y="1032"/>
                </a:lnTo>
                <a:cubicBezTo>
                  <a:pt x="4262" y="975"/>
                  <a:pt x="4265" y="967"/>
                  <a:pt x="4341" y="967"/>
                </a:cubicBezTo>
                <a:lnTo>
                  <a:pt x="4370" y="967"/>
                </a:lnTo>
                <a:lnTo>
                  <a:pt x="4370" y="1204"/>
                </a:lnTo>
                <a:cubicBezTo>
                  <a:pt x="4370" y="1266"/>
                  <a:pt x="4370" y="1269"/>
                  <a:pt x="4339" y="1269"/>
                </a:cubicBezTo>
                <a:close/>
                <a:moveTo>
                  <a:pt x="6983" y="1269"/>
                </a:moveTo>
                <a:lnTo>
                  <a:pt x="6963" y="1271"/>
                </a:lnTo>
                <a:lnTo>
                  <a:pt x="6963" y="1283"/>
                </a:lnTo>
                <a:lnTo>
                  <a:pt x="7214" y="1283"/>
                </a:lnTo>
                <a:cubicBezTo>
                  <a:pt x="7223" y="1255"/>
                  <a:pt x="7231" y="1232"/>
                  <a:pt x="7231" y="1201"/>
                </a:cubicBezTo>
                <a:lnTo>
                  <a:pt x="7217" y="1198"/>
                </a:lnTo>
                <a:cubicBezTo>
                  <a:pt x="7206" y="1238"/>
                  <a:pt x="7200" y="1269"/>
                  <a:pt x="7112" y="1269"/>
                </a:cubicBezTo>
                <a:cubicBezTo>
                  <a:pt x="7093" y="1269"/>
                  <a:pt x="7073" y="1266"/>
                  <a:pt x="7053" y="1263"/>
                </a:cubicBezTo>
                <a:lnTo>
                  <a:pt x="7053" y="1119"/>
                </a:lnTo>
                <a:lnTo>
                  <a:pt x="7101" y="1119"/>
                </a:lnTo>
                <a:cubicBezTo>
                  <a:pt x="7144" y="1119"/>
                  <a:pt x="7155" y="1119"/>
                  <a:pt x="7158" y="1139"/>
                </a:cubicBezTo>
                <a:lnTo>
                  <a:pt x="7160" y="1156"/>
                </a:lnTo>
                <a:lnTo>
                  <a:pt x="7175" y="1156"/>
                </a:lnTo>
                <a:lnTo>
                  <a:pt x="7175" y="1068"/>
                </a:lnTo>
                <a:lnTo>
                  <a:pt x="7160" y="1068"/>
                </a:lnTo>
                <a:lnTo>
                  <a:pt x="7158" y="1085"/>
                </a:lnTo>
                <a:cubicBezTo>
                  <a:pt x="7155" y="1105"/>
                  <a:pt x="7144" y="1105"/>
                  <a:pt x="7101" y="1105"/>
                </a:cubicBezTo>
                <a:lnTo>
                  <a:pt x="7053" y="1105"/>
                </a:lnTo>
                <a:lnTo>
                  <a:pt x="7053" y="970"/>
                </a:lnTo>
                <a:lnTo>
                  <a:pt x="7098" y="970"/>
                </a:lnTo>
                <a:cubicBezTo>
                  <a:pt x="7175" y="970"/>
                  <a:pt x="7177" y="978"/>
                  <a:pt x="7189" y="1029"/>
                </a:cubicBezTo>
                <a:lnTo>
                  <a:pt x="7203" y="1026"/>
                </a:lnTo>
                <a:lnTo>
                  <a:pt x="7203" y="1006"/>
                </a:lnTo>
                <a:cubicBezTo>
                  <a:pt x="7203" y="984"/>
                  <a:pt x="7200" y="964"/>
                  <a:pt x="7197" y="954"/>
                </a:cubicBezTo>
                <a:lnTo>
                  <a:pt x="6963" y="954"/>
                </a:lnTo>
                <a:lnTo>
                  <a:pt x="6963" y="964"/>
                </a:lnTo>
                <a:lnTo>
                  <a:pt x="6983" y="967"/>
                </a:lnTo>
                <a:cubicBezTo>
                  <a:pt x="7005" y="970"/>
                  <a:pt x="7005" y="972"/>
                  <a:pt x="7005" y="1032"/>
                </a:cubicBezTo>
                <a:lnTo>
                  <a:pt x="7005" y="1204"/>
                </a:lnTo>
                <a:cubicBezTo>
                  <a:pt x="7002" y="1266"/>
                  <a:pt x="7002" y="1269"/>
                  <a:pt x="6983" y="1269"/>
                </a:cubicBezTo>
                <a:close/>
                <a:moveTo>
                  <a:pt x="7152" y="1514"/>
                </a:moveTo>
                <a:lnTo>
                  <a:pt x="7172" y="1517"/>
                </a:lnTo>
                <a:cubicBezTo>
                  <a:pt x="7203" y="1520"/>
                  <a:pt x="7203" y="1534"/>
                  <a:pt x="7203" y="1587"/>
                </a:cubicBezTo>
                <a:lnTo>
                  <a:pt x="7203" y="1757"/>
                </a:lnTo>
                <a:cubicBezTo>
                  <a:pt x="7144" y="1703"/>
                  <a:pt x="6983" y="1551"/>
                  <a:pt x="6938" y="1500"/>
                </a:cubicBezTo>
                <a:lnTo>
                  <a:pt x="6926" y="1506"/>
                </a:lnTo>
                <a:lnTo>
                  <a:pt x="6926" y="1751"/>
                </a:lnTo>
                <a:cubicBezTo>
                  <a:pt x="6926" y="1805"/>
                  <a:pt x="6923" y="1819"/>
                  <a:pt x="6901" y="1822"/>
                </a:cubicBezTo>
                <a:lnTo>
                  <a:pt x="6881" y="1824"/>
                </a:lnTo>
                <a:lnTo>
                  <a:pt x="6881" y="1830"/>
                </a:lnTo>
                <a:lnTo>
                  <a:pt x="7000" y="1830"/>
                </a:lnTo>
                <a:lnTo>
                  <a:pt x="7000" y="1819"/>
                </a:lnTo>
                <a:lnTo>
                  <a:pt x="6980" y="1816"/>
                </a:lnTo>
                <a:cubicBezTo>
                  <a:pt x="6952" y="1813"/>
                  <a:pt x="6952" y="1799"/>
                  <a:pt x="6952" y="1745"/>
                </a:cubicBezTo>
                <a:lnTo>
                  <a:pt x="6952" y="1579"/>
                </a:lnTo>
                <a:lnTo>
                  <a:pt x="7115" y="1737"/>
                </a:lnTo>
                <a:cubicBezTo>
                  <a:pt x="7172" y="1790"/>
                  <a:pt x="7206" y="1822"/>
                  <a:pt x="7217" y="1836"/>
                </a:cubicBezTo>
                <a:lnTo>
                  <a:pt x="7228" y="1830"/>
                </a:lnTo>
                <a:lnTo>
                  <a:pt x="7228" y="1585"/>
                </a:lnTo>
                <a:cubicBezTo>
                  <a:pt x="7228" y="1531"/>
                  <a:pt x="7231" y="1517"/>
                  <a:pt x="7251" y="1514"/>
                </a:cubicBezTo>
                <a:lnTo>
                  <a:pt x="7271" y="1511"/>
                </a:lnTo>
                <a:lnTo>
                  <a:pt x="7271" y="1500"/>
                </a:lnTo>
                <a:lnTo>
                  <a:pt x="7152" y="1500"/>
                </a:lnTo>
                <a:lnTo>
                  <a:pt x="7152" y="1514"/>
                </a:lnTo>
                <a:close/>
                <a:moveTo>
                  <a:pt x="2201" y="1503"/>
                </a:moveTo>
                <a:lnTo>
                  <a:pt x="2201" y="1514"/>
                </a:lnTo>
                <a:lnTo>
                  <a:pt x="2220" y="1517"/>
                </a:lnTo>
                <a:cubicBezTo>
                  <a:pt x="2243" y="1520"/>
                  <a:pt x="2243" y="1522"/>
                  <a:pt x="2243" y="1582"/>
                </a:cubicBezTo>
                <a:lnTo>
                  <a:pt x="2243" y="1754"/>
                </a:lnTo>
                <a:cubicBezTo>
                  <a:pt x="2243" y="1813"/>
                  <a:pt x="2243" y="1816"/>
                  <a:pt x="2220" y="1819"/>
                </a:cubicBezTo>
                <a:lnTo>
                  <a:pt x="2201" y="1822"/>
                </a:lnTo>
                <a:lnTo>
                  <a:pt x="2201" y="1830"/>
                </a:lnTo>
                <a:lnTo>
                  <a:pt x="2342" y="1830"/>
                </a:lnTo>
                <a:lnTo>
                  <a:pt x="2342" y="1819"/>
                </a:lnTo>
                <a:lnTo>
                  <a:pt x="2322" y="1816"/>
                </a:lnTo>
                <a:cubicBezTo>
                  <a:pt x="2291" y="1816"/>
                  <a:pt x="2291" y="1813"/>
                  <a:pt x="2291" y="1754"/>
                </a:cubicBezTo>
                <a:lnTo>
                  <a:pt x="2291" y="1675"/>
                </a:lnTo>
                <a:lnTo>
                  <a:pt x="2345" y="1675"/>
                </a:lnTo>
                <a:cubicBezTo>
                  <a:pt x="2387" y="1675"/>
                  <a:pt x="2398" y="1675"/>
                  <a:pt x="2401" y="1695"/>
                </a:cubicBezTo>
                <a:lnTo>
                  <a:pt x="2404" y="1711"/>
                </a:lnTo>
                <a:lnTo>
                  <a:pt x="2418" y="1711"/>
                </a:lnTo>
                <a:lnTo>
                  <a:pt x="2418" y="1621"/>
                </a:lnTo>
                <a:lnTo>
                  <a:pt x="2404" y="1621"/>
                </a:lnTo>
                <a:lnTo>
                  <a:pt x="2401" y="1638"/>
                </a:lnTo>
                <a:cubicBezTo>
                  <a:pt x="2398" y="1658"/>
                  <a:pt x="2387" y="1658"/>
                  <a:pt x="2345" y="1658"/>
                </a:cubicBezTo>
                <a:lnTo>
                  <a:pt x="2291" y="1658"/>
                </a:lnTo>
                <a:lnTo>
                  <a:pt x="2291" y="1514"/>
                </a:lnTo>
                <a:lnTo>
                  <a:pt x="2342" y="1514"/>
                </a:lnTo>
                <a:cubicBezTo>
                  <a:pt x="2418" y="1514"/>
                  <a:pt x="2421" y="1522"/>
                  <a:pt x="2432" y="1573"/>
                </a:cubicBezTo>
                <a:lnTo>
                  <a:pt x="2446" y="1570"/>
                </a:lnTo>
                <a:lnTo>
                  <a:pt x="2446" y="1551"/>
                </a:lnTo>
                <a:cubicBezTo>
                  <a:pt x="2446" y="1528"/>
                  <a:pt x="2443" y="1508"/>
                  <a:pt x="2441" y="1497"/>
                </a:cubicBezTo>
                <a:lnTo>
                  <a:pt x="2201" y="1497"/>
                </a:lnTo>
                <a:lnTo>
                  <a:pt x="2201" y="1503"/>
                </a:lnTo>
                <a:close/>
                <a:moveTo>
                  <a:pt x="5445" y="1503"/>
                </a:moveTo>
                <a:cubicBezTo>
                  <a:pt x="5442" y="1514"/>
                  <a:pt x="5439" y="1537"/>
                  <a:pt x="5439" y="1559"/>
                </a:cubicBezTo>
                <a:lnTo>
                  <a:pt x="5439" y="1582"/>
                </a:lnTo>
                <a:lnTo>
                  <a:pt x="5453" y="1582"/>
                </a:lnTo>
                <a:cubicBezTo>
                  <a:pt x="5465" y="1525"/>
                  <a:pt x="5467" y="1517"/>
                  <a:pt x="5544" y="1517"/>
                </a:cubicBezTo>
                <a:lnTo>
                  <a:pt x="5572" y="1517"/>
                </a:lnTo>
                <a:lnTo>
                  <a:pt x="5572" y="1754"/>
                </a:lnTo>
                <a:cubicBezTo>
                  <a:pt x="5572" y="1813"/>
                  <a:pt x="5572" y="1816"/>
                  <a:pt x="5541" y="1819"/>
                </a:cubicBezTo>
                <a:lnTo>
                  <a:pt x="5521" y="1822"/>
                </a:lnTo>
                <a:lnTo>
                  <a:pt x="5521" y="1830"/>
                </a:lnTo>
                <a:lnTo>
                  <a:pt x="5673" y="1830"/>
                </a:lnTo>
                <a:lnTo>
                  <a:pt x="5673" y="1819"/>
                </a:lnTo>
                <a:lnTo>
                  <a:pt x="5654" y="1816"/>
                </a:lnTo>
                <a:cubicBezTo>
                  <a:pt x="5623" y="1813"/>
                  <a:pt x="5623" y="1810"/>
                  <a:pt x="5623" y="1751"/>
                </a:cubicBezTo>
                <a:lnTo>
                  <a:pt x="5623" y="1514"/>
                </a:lnTo>
                <a:lnTo>
                  <a:pt x="5651" y="1514"/>
                </a:lnTo>
                <a:cubicBezTo>
                  <a:pt x="5727" y="1514"/>
                  <a:pt x="5730" y="1522"/>
                  <a:pt x="5741" y="1579"/>
                </a:cubicBezTo>
                <a:lnTo>
                  <a:pt x="5755" y="1579"/>
                </a:lnTo>
                <a:lnTo>
                  <a:pt x="5755" y="1556"/>
                </a:lnTo>
                <a:cubicBezTo>
                  <a:pt x="5755" y="1534"/>
                  <a:pt x="5752" y="1511"/>
                  <a:pt x="5750" y="1500"/>
                </a:cubicBezTo>
                <a:lnTo>
                  <a:pt x="5445" y="1500"/>
                </a:lnTo>
                <a:lnTo>
                  <a:pt x="5445" y="1503"/>
                </a:lnTo>
                <a:close/>
                <a:moveTo>
                  <a:pt x="5250" y="1782"/>
                </a:moveTo>
                <a:lnTo>
                  <a:pt x="5129" y="1494"/>
                </a:lnTo>
                <a:lnTo>
                  <a:pt x="5112" y="1500"/>
                </a:lnTo>
                <a:cubicBezTo>
                  <a:pt x="5106" y="1508"/>
                  <a:pt x="5103" y="1520"/>
                  <a:pt x="5098" y="1528"/>
                </a:cubicBezTo>
                <a:lnTo>
                  <a:pt x="4985" y="1779"/>
                </a:lnTo>
                <a:cubicBezTo>
                  <a:pt x="4971" y="1807"/>
                  <a:pt x="4968" y="1813"/>
                  <a:pt x="4948" y="1816"/>
                </a:cubicBezTo>
                <a:lnTo>
                  <a:pt x="4937" y="1819"/>
                </a:lnTo>
                <a:lnTo>
                  <a:pt x="4937" y="1830"/>
                </a:lnTo>
                <a:lnTo>
                  <a:pt x="5053" y="1830"/>
                </a:lnTo>
                <a:lnTo>
                  <a:pt x="5053" y="1819"/>
                </a:lnTo>
                <a:lnTo>
                  <a:pt x="5019" y="1816"/>
                </a:lnTo>
                <a:cubicBezTo>
                  <a:pt x="5013" y="1816"/>
                  <a:pt x="5005" y="1813"/>
                  <a:pt x="5005" y="1805"/>
                </a:cubicBezTo>
                <a:cubicBezTo>
                  <a:pt x="5005" y="1802"/>
                  <a:pt x="5010" y="1788"/>
                  <a:pt x="5016" y="1771"/>
                </a:cubicBezTo>
                <a:lnTo>
                  <a:pt x="5044" y="1703"/>
                </a:lnTo>
                <a:cubicBezTo>
                  <a:pt x="5064" y="1700"/>
                  <a:pt x="5084" y="1697"/>
                  <a:pt x="5101" y="1697"/>
                </a:cubicBezTo>
                <a:cubicBezTo>
                  <a:pt x="5120" y="1697"/>
                  <a:pt x="5140" y="1700"/>
                  <a:pt x="5160" y="1703"/>
                </a:cubicBezTo>
                <a:lnTo>
                  <a:pt x="5199" y="1796"/>
                </a:lnTo>
                <a:cubicBezTo>
                  <a:pt x="5199" y="1799"/>
                  <a:pt x="5202" y="1802"/>
                  <a:pt x="5202" y="1807"/>
                </a:cubicBezTo>
                <a:cubicBezTo>
                  <a:pt x="5202" y="1813"/>
                  <a:pt x="5194" y="1816"/>
                  <a:pt x="5185" y="1816"/>
                </a:cubicBezTo>
                <a:lnTo>
                  <a:pt x="5160" y="1819"/>
                </a:lnTo>
                <a:lnTo>
                  <a:pt x="5160" y="1830"/>
                </a:lnTo>
                <a:lnTo>
                  <a:pt x="5295" y="1830"/>
                </a:lnTo>
                <a:lnTo>
                  <a:pt x="5295" y="1819"/>
                </a:lnTo>
                <a:lnTo>
                  <a:pt x="5273" y="1816"/>
                </a:lnTo>
                <a:cubicBezTo>
                  <a:pt x="5264" y="1813"/>
                  <a:pt x="5259" y="1802"/>
                  <a:pt x="5250" y="1782"/>
                </a:cubicBezTo>
                <a:close/>
                <a:moveTo>
                  <a:pt x="5103" y="1680"/>
                </a:moveTo>
                <a:cubicBezTo>
                  <a:pt x="5086" y="1680"/>
                  <a:pt x="5070" y="1683"/>
                  <a:pt x="5053" y="1683"/>
                </a:cubicBezTo>
                <a:lnTo>
                  <a:pt x="5103" y="1562"/>
                </a:lnTo>
                <a:lnTo>
                  <a:pt x="5154" y="1683"/>
                </a:lnTo>
                <a:cubicBezTo>
                  <a:pt x="5137" y="1680"/>
                  <a:pt x="5120" y="1680"/>
                  <a:pt x="5103" y="1680"/>
                </a:cubicBezTo>
                <a:close/>
                <a:moveTo>
                  <a:pt x="6492" y="1494"/>
                </a:moveTo>
                <a:cubicBezTo>
                  <a:pt x="6387" y="1494"/>
                  <a:pt x="6294" y="1562"/>
                  <a:pt x="6294" y="1669"/>
                </a:cubicBezTo>
                <a:cubicBezTo>
                  <a:pt x="6294" y="1776"/>
                  <a:pt x="6373" y="1838"/>
                  <a:pt x="6480" y="1838"/>
                </a:cubicBezTo>
                <a:cubicBezTo>
                  <a:pt x="6588" y="1838"/>
                  <a:pt x="6675" y="1774"/>
                  <a:pt x="6675" y="1664"/>
                </a:cubicBezTo>
                <a:cubicBezTo>
                  <a:pt x="6675" y="1554"/>
                  <a:pt x="6590" y="1494"/>
                  <a:pt x="6492" y="1494"/>
                </a:cubicBezTo>
                <a:close/>
                <a:moveTo>
                  <a:pt x="6492" y="1822"/>
                </a:moveTo>
                <a:cubicBezTo>
                  <a:pt x="6410" y="1822"/>
                  <a:pt x="6353" y="1762"/>
                  <a:pt x="6353" y="1661"/>
                </a:cubicBezTo>
                <a:cubicBezTo>
                  <a:pt x="6353" y="1576"/>
                  <a:pt x="6401" y="1514"/>
                  <a:pt x="6483" y="1514"/>
                </a:cubicBezTo>
                <a:cubicBezTo>
                  <a:pt x="6568" y="1514"/>
                  <a:pt x="6621" y="1585"/>
                  <a:pt x="6621" y="1678"/>
                </a:cubicBezTo>
                <a:cubicBezTo>
                  <a:pt x="6619" y="1748"/>
                  <a:pt x="6585" y="1822"/>
                  <a:pt x="6492" y="1822"/>
                </a:cubicBezTo>
                <a:close/>
                <a:moveTo>
                  <a:pt x="5953" y="1514"/>
                </a:moveTo>
                <a:lnTo>
                  <a:pt x="5972" y="1517"/>
                </a:lnTo>
                <a:cubicBezTo>
                  <a:pt x="5995" y="1520"/>
                  <a:pt x="5995" y="1522"/>
                  <a:pt x="5995" y="1582"/>
                </a:cubicBezTo>
                <a:lnTo>
                  <a:pt x="5995" y="1754"/>
                </a:lnTo>
                <a:cubicBezTo>
                  <a:pt x="5995" y="1813"/>
                  <a:pt x="5995" y="1816"/>
                  <a:pt x="5972" y="1819"/>
                </a:cubicBezTo>
                <a:lnTo>
                  <a:pt x="5953" y="1822"/>
                </a:lnTo>
                <a:lnTo>
                  <a:pt x="5953" y="1830"/>
                </a:lnTo>
                <a:lnTo>
                  <a:pt x="6085" y="1830"/>
                </a:lnTo>
                <a:lnTo>
                  <a:pt x="6085" y="1819"/>
                </a:lnTo>
                <a:lnTo>
                  <a:pt x="6066" y="1816"/>
                </a:lnTo>
                <a:cubicBezTo>
                  <a:pt x="6043" y="1813"/>
                  <a:pt x="6043" y="1810"/>
                  <a:pt x="6043" y="1751"/>
                </a:cubicBezTo>
                <a:lnTo>
                  <a:pt x="6043" y="1579"/>
                </a:lnTo>
                <a:cubicBezTo>
                  <a:pt x="6043" y="1520"/>
                  <a:pt x="6043" y="1517"/>
                  <a:pt x="6066" y="1514"/>
                </a:cubicBezTo>
                <a:lnTo>
                  <a:pt x="6085" y="1511"/>
                </a:lnTo>
                <a:lnTo>
                  <a:pt x="6085" y="1500"/>
                </a:lnTo>
                <a:lnTo>
                  <a:pt x="5953" y="1500"/>
                </a:lnTo>
                <a:lnTo>
                  <a:pt x="5953" y="1514"/>
                </a:lnTo>
                <a:close/>
                <a:moveTo>
                  <a:pt x="3479" y="1514"/>
                </a:moveTo>
                <a:lnTo>
                  <a:pt x="3499" y="1517"/>
                </a:lnTo>
                <a:cubicBezTo>
                  <a:pt x="3521" y="1520"/>
                  <a:pt x="3521" y="1522"/>
                  <a:pt x="3521" y="1582"/>
                </a:cubicBezTo>
                <a:lnTo>
                  <a:pt x="3521" y="1782"/>
                </a:lnTo>
                <a:cubicBezTo>
                  <a:pt x="3513" y="1790"/>
                  <a:pt x="3479" y="1822"/>
                  <a:pt x="3423" y="1822"/>
                </a:cubicBezTo>
                <a:cubicBezTo>
                  <a:pt x="3338" y="1822"/>
                  <a:pt x="3324" y="1774"/>
                  <a:pt x="3324" y="1703"/>
                </a:cubicBezTo>
                <a:lnTo>
                  <a:pt x="3324" y="1579"/>
                </a:lnTo>
                <a:cubicBezTo>
                  <a:pt x="3324" y="1520"/>
                  <a:pt x="3324" y="1517"/>
                  <a:pt x="3346" y="1514"/>
                </a:cubicBezTo>
                <a:lnTo>
                  <a:pt x="3366" y="1511"/>
                </a:lnTo>
                <a:lnTo>
                  <a:pt x="3366" y="1500"/>
                </a:lnTo>
                <a:lnTo>
                  <a:pt x="3234" y="1500"/>
                </a:lnTo>
                <a:lnTo>
                  <a:pt x="3234" y="1511"/>
                </a:lnTo>
                <a:lnTo>
                  <a:pt x="3253" y="1514"/>
                </a:lnTo>
                <a:cubicBezTo>
                  <a:pt x="3276" y="1517"/>
                  <a:pt x="3276" y="1520"/>
                  <a:pt x="3276" y="1579"/>
                </a:cubicBezTo>
                <a:lnTo>
                  <a:pt x="3276" y="1709"/>
                </a:lnTo>
                <a:cubicBezTo>
                  <a:pt x="3276" y="1776"/>
                  <a:pt x="3284" y="1836"/>
                  <a:pt x="3397" y="1836"/>
                </a:cubicBezTo>
                <a:cubicBezTo>
                  <a:pt x="3471" y="1836"/>
                  <a:pt x="3515" y="1805"/>
                  <a:pt x="3524" y="1805"/>
                </a:cubicBezTo>
                <a:cubicBezTo>
                  <a:pt x="3532" y="1805"/>
                  <a:pt x="3535" y="1810"/>
                  <a:pt x="3544" y="1819"/>
                </a:cubicBezTo>
                <a:lnTo>
                  <a:pt x="3558" y="1833"/>
                </a:lnTo>
                <a:lnTo>
                  <a:pt x="3575" y="1827"/>
                </a:lnTo>
                <a:lnTo>
                  <a:pt x="3575" y="1576"/>
                </a:lnTo>
                <a:cubicBezTo>
                  <a:pt x="3575" y="1517"/>
                  <a:pt x="3575" y="1514"/>
                  <a:pt x="3598" y="1511"/>
                </a:cubicBezTo>
                <a:lnTo>
                  <a:pt x="3617" y="1508"/>
                </a:lnTo>
                <a:lnTo>
                  <a:pt x="3617" y="1497"/>
                </a:lnTo>
                <a:lnTo>
                  <a:pt x="3485" y="1497"/>
                </a:lnTo>
                <a:lnTo>
                  <a:pt x="3485" y="1514"/>
                </a:lnTo>
                <a:lnTo>
                  <a:pt x="3479" y="1514"/>
                </a:lnTo>
                <a:close/>
                <a:moveTo>
                  <a:pt x="4587" y="1503"/>
                </a:moveTo>
                <a:lnTo>
                  <a:pt x="4406" y="1503"/>
                </a:lnTo>
                <a:lnTo>
                  <a:pt x="4406" y="1514"/>
                </a:lnTo>
                <a:lnTo>
                  <a:pt x="4426" y="1517"/>
                </a:lnTo>
                <a:cubicBezTo>
                  <a:pt x="4449" y="1520"/>
                  <a:pt x="4449" y="1522"/>
                  <a:pt x="4449" y="1582"/>
                </a:cubicBezTo>
                <a:lnTo>
                  <a:pt x="4449" y="1754"/>
                </a:lnTo>
                <a:cubicBezTo>
                  <a:pt x="4449" y="1813"/>
                  <a:pt x="4449" y="1816"/>
                  <a:pt x="4426" y="1819"/>
                </a:cubicBezTo>
                <a:lnTo>
                  <a:pt x="4406" y="1822"/>
                </a:lnTo>
                <a:lnTo>
                  <a:pt x="4406" y="1830"/>
                </a:lnTo>
                <a:lnTo>
                  <a:pt x="4553" y="1830"/>
                </a:lnTo>
                <a:cubicBezTo>
                  <a:pt x="4666" y="1830"/>
                  <a:pt x="4773" y="1782"/>
                  <a:pt x="4773" y="1655"/>
                </a:cubicBezTo>
                <a:cubicBezTo>
                  <a:pt x="4773" y="1559"/>
                  <a:pt x="4703" y="1503"/>
                  <a:pt x="4587" y="1503"/>
                </a:cubicBezTo>
                <a:close/>
                <a:moveTo>
                  <a:pt x="4562" y="1813"/>
                </a:moveTo>
                <a:cubicBezTo>
                  <a:pt x="4542" y="1813"/>
                  <a:pt x="4519" y="1810"/>
                  <a:pt x="4500" y="1807"/>
                </a:cubicBezTo>
                <a:lnTo>
                  <a:pt x="4500" y="1525"/>
                </a:lnTo>
                <a:cubicBezTo>
                  <a:pt x="4519" y="1522"/>
                  <a:pt x="4539" y="1520"/>
                  <a:pt x="4556" y="1520"/>
                </a:cubicBezTo>
                <a:cubicBezTo>
                  <a:pt x="4652" y="1520"/>
                  <a:pt x="4717" y="1562"/>
                  <a:pt x="4717" y="1666"/>
                </a:cubicBezTo>
                <a:cubicBezTo>
                  <a:pt x="4717" y="1765"/>
                  <a:pt x="4660" y="1813"/>
                  <a:pt x="4562" y="1813"/>
                </a:cubicBezTo>
                <a:close/>
                <a:moveTo>
                  <a:pt x="2844" y="1494"/>
                </a:moveTo>
                <a:cubicBezTo>
                  <a:pt x="2740" y="1494"/>
                  <a:pt x="2647" y="1562"/>
                  <a:pt x="2647" y="1669"/>
                </a:cubicBezTo>
                <a:cubicBezTo>
                  <a:pt x="2647" y="1776"/>
                  <a:pt x="2726" y="1838"/>
                  <a:pt x="2833" y="1838"/>
                </a:cubicBezTo>
                <a:cubicBezTo>
                  <a:pt x="2940" y="1838"/>
                  <a:pt x="3028" y="1774"/>
                  <a:pt x="3028" y="1664"/>
                </a:cubicBezTo>
                <a:cubicBezTo>
                  <a:pt x="3028" y="1554"/>
                  <a:pt x="2943" y="1494"/>
                  <a:pt x="2844" y="1494"/>
                </a:cubicBezTo>
                <a:close/>
                <a:moveTo>
                  <a:pt x="2844" y="1822"/>
                </a:moveTo>
                <a:cubicBezTo>
                  <a:pt x="2762" y="1822"/>
                  <a:pt x="2706" y="1762"/>
                  <a:pt x="2706" y="1661"/>
                </a:cubicBezTo>
                <a:cubicBezTo>
                  <a:pt x="2706" y="1576"/>
                  <a:pt x="2754" y="1514"/>
                  <a:pt x="2836" y="1514"/>
                </a:cubicBezTo>
                <a:cubicBezTo>
                  <a:pt x="2920" y="1514"/>
                  <a:pt x="2974" y="1585"/>
                  <a:pt x="2974" y="1678"/>
                </a:cubicBezTo>
                <a:cubicBezTo>
                  <a:pt x="2971" y="1748"/>
                  <a:pt x="2937" y="1822"/>
                  <a:pt x="2844" y="1822"/>
                </a:cubicBezTo>
                <a:close/>
                <a:moveTo>
                  <a:pt x="4073" y="1514"/>
                </a:moveTo>
                <a:lnTo>
                  <a:pt x="4093" y="1517"/>
                </a:lnTo>
                <a:cubicBezTo>
                  <a:pt x="4124" y="1520"/>
                  <a:pt x="4124" y="1534"/>
                  <a:pt x="4124" y="1587"/>
                </a:cubicBezTo>
                <a:lnTo>
                  <a:pt x="4124" y="1757"/>
                </a:lnTo>
                <a:cubicBezTo>
                  <a:pt x="4065" y="1703"/>
                  <a:pt x="3904" y="1551"/>
                  <a:pt x="3859" y="1500"/>
                </a:cubicBezTo>
                <a:lnTo>
                  <a:pt x="3848" y="1506"/>
                </a:lnTo>
                <a:lnTo>
                  <a:pt x="3848" y="1751"/>
                </a:lnTo>
                <a:cubicBezTo>
                  <a:pt x="3848" y="1805"/>
                  <a:pt x="3845" y="1819"/>
                  <a:pt x="3822" y="1822"/>
                </a:cubicBezTo>
                <a:lnTo>
                  <a:pt x="3803" y="1824"/>
                </a:lnTo>
                <a:lnTo>
                  <a:pt x="3803" y="1830"/>
                </a:lnTo>
                <a:lnTo>
                  <a:pt x="3921" y="1830"/>
                </a:lnTo>
                <a:lnTo>
                  <a:pt x="3921" y="1819"/>
                </a:lnTo>
                <a:lnTo>
                  <a:pt x="3901" y="1816"/>
                </a:lnTo>
                <a:cubicBezTo>
                  <a:pt x="3873" y="1813"/>
                  <a:pt x="3873" y="1799"/>
                  <a:pt x="3873" y="1745"/>
                </a:cubicBezTo>
                <a:lnTo>
                  <a:pt x="3873" y="1579"/>
                </a:lnTo>
                <a:lnTo>
                  <a:pt x="4037" y="1737"/>
                </a:lnTo>
                <a:cubicBezTo>
                  <a:pt x="4093" y="1790"/>
                  <a:pt x="4127" y="1822"/>
                  <a:pt x="4138" y="1836"/>
                </a:cubicBezTo>
                <a:lnTo>
                  <a:pt x="4150" y="1830"/>
                </a:lnTo>
                <a:lnTo>
                  <a:pt x="4150" y="1585"/>
                </a:lnTo>
                <a:cubicBezTo>
                  <a:pt x="4150" y="1531"/>
                  <a:pt x="4152" y="1517"/>
                  <a:pt x="4172" y="1514"/>
                </a:cubicBezTo>
                <a:lnTo>
                  <a:pt x="4192" y="1511"/>
                </a:lnTo>
                <a:lnTo>
                  <a:pt x="4192" y="1500"/>
                </a:lnTo>
                <a:lnTo>
                  <a:pt x="4073" y="1500"/>
                </a:lnTo>
                <a:lnTo>
                  <a:pt x="4073" y="15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097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rimson" panose="02000703000000000000" pitchFamily="50" charset="0"/>
                <a:ea typeface="Crimson" panose="02000703000000000000" pitchFamily="50" charset="0"/>
              </a:rPr>
              <a:t>Update</a:t>
            </a:r>
          </a:p>
          <a:p>
            <a:endParaRPr lang="en-US" dirty="0">
              <a:latin typeface="Crimson" panose="02000703000000000000" pitchFamily="50" charset="0"/>
              <a:ea typeface="Crimson" panose="02000703000000000000" pitchFamily="50" charset="0"/>
            </a:endParaRPr>
          </a:p>
          <a:p>
            <a:endParaRPr lang="en-US" dirty="0">
              <a:latin typeface="Crimson" panose="02000703000000000000" pitchFamily="50" charset="0"/>
              <a:ea typeface="Crimson" panose="02000703000000000000" pitchFamily="50" charset="0"/>
            </a:endParaRPr>
          </a:p>
        </p:txBody>
      </p:sp>
      <p:pic>
        <p:nvPicPr>
          <p:cNvPr id="13" name="Picture Placeholder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A1B4B773-A4E6-46C6-85EF-981D2477868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3492" r="13492"/>
          <a:stretch>
            <a:fillRect/>
          </a:stretch>
        </p:blipFill>
        <p:spPr/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E7706088-D625-4CD2-8CCA-39D53F67C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71" y="901084"/>
            <a:ext cx="4373671" cy="392577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468616" lvl="1" indent="-285750"/>
            <a:r>
              <a:rPr lang="en-US" dirty="0"/>
              <a:t>AIHL group requested MHCF support an in-depth Tribal Substance Use Disorder Needs Assessment</a:t>
            </a:r>
          </a:p>
          <a:p>
            <a:pPr marL="834390" lvl="2" indent="-285750"/>
            <a:r>
              <a:rPr lang="en-US" dirty="0"/>
              <a:t>Scope of work under review from Health Management Associates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dirty="0"/>
              <a:t>AIHL requested MHCF support the continued planning while the needs assessment is being completed.</a:t>
            </a:r>
          </a:p>
          <a:p>
            <a:pPr marL="834390" lvl="2" indent="-285750">
              <a:buFont typeface="Arial" panose="020B0604020202020204" pitchFamily="34" charset="0"/>
              <a:buChar char="•"/>
            </a:pPr>
            <a:r>
              <a:rPr lang="en-US" dirty="0"/>
              <a:t>RFP Drafted</a:t>
            </a:r>
          </a:p>
          <a:p>
            <a:pPr marL="834390" lvl="2" indent="-285750">
              <a:buFont typeface="Arial" panose="020B0604020202020204" pitchFamily="34" charset="0"/>
              <a:buChar char="•"/>
            </a:pPr>
            <a:r>
              <a:rPr lang="en-US" dirty="0"/>
              <a:t>MHCF researching possible consultants/groups </a:t>
            </a:r>
          </a:p>
          <a:p>
            <a:pPr marL="834390" lvl="2" indent="-2857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73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5CC3672-E141-4F45-BE75-95E968DA316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734" y="7951"/>
            <a:ext cx="4285266" cy="51435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rimson" panose="02000703000000000000" pitchFamily="50" charset="0"/>
                <a:ea typeface="Crimson" panose="02000703000000000000" pitchFamily="50" charset="0"/>
              </a:rPr>
              <a:t>Approved Tribal Resolutions in support of the continued planning in partnership with MHCF</a:t>
            </a:r>
          </a:p>
          <a:p>
            <a:endParaRPr lang="en-US" dirty="0">
              <a:latin typeface="Crimson" panose="02000703000000000000" pitchFamily="50" charset="0"/>
              <a:ea typeface="Crimson" panose="02000703000000000000" pitchFamily="50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A270FF2-EF27-244C-83DA-FB9D7E4E9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798" y="2019594"/>
            <a:ext cx="4191202" cy="221845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RMTLC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Little Shell Tribe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Fort Peck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Rocky Boy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CSKT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Blackfeet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0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5CC3672-E141-4F45-BE75-95E968DA316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734" y="7951"/>
            <a:ext cx="4285266" cy="51435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rimson" panose="02000703000000000000" pitchFamily="50" charset="0"/>
                <a:ea typeface="Crimson" panose="02000703000000000000" pitchFamily="50" charset="0"/>
              </a:rPr>
              <a:t>Request for Proposals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A270FF2-EF27-244C-83DA-FB9D7E4E9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698" y="1236045"/>
            <a:ext cx="4191202" cy="3663057"/>
          </a:xfrm>
        </p:spPr>
        <p:txBody>
          <a:bodyPr/>
          <a:lstStyle/>
          <a:p>
            <a:pPr fontAlgn="base"/>
            <a:r>
              <a:rPr lang="en-US" sz="1200" i="1" dirty="0"/>
              <a:t>The consultant will support a complex planning process that includes designing a service model, designing a facility, developing a staffing and business plan, and helping the tribes determine the best leadership structure (i.e. forming a non-profit and delegating authority to bill at the tribal all-inclusive rate; creating a tribal consortium, or another option). </a:t>
            </a:r>
            <a:endParaRPr lang="en-US" sz="1200" dirty="0"/>
          </a:p>
          <a:p>
            <a:pPr fontAlgn="base"/>
            <a:r>
              <a:rPr lang="en-US" sz="1200" i="1" dirty="0"/>
              <a:t> The Montana Healthcare Foundation will be helping to fund and coordinate this effort, but we are also seeking a consultant that has deep expertise working with tribes, and understands how to center self determination and self governance throughout the planning process. 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9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94FD7-923E-4B06-BB94-151613C30F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8197" y="303326"/>
            <a:ext cx="4373661" cy="3932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Crimson" panose="02000703000000000000" pitchFamily="50" charset="0"/>
                <a:ea typeface="Crimson" panose="02000703000000000000" pitchFamily="50" charset="0"/>
              </a:rPr>
              <a:t>7 Directions Architects/Planners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B3709A-9B5D-0447-BBD3-10B91784B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187" y="914400"/>
            <a:ext cx="4373671" cy="39257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Daniel Glenn, Principle Architect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Recently planned a residential treatment center for the Colville Tribe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Experience with programming, design, site location and business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Experience working with Montana Tribes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Montana projects include: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University of MT Payne Native American Center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Little Big Horn College Master Plan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rimson Semibold" panose="02000703000000000000"/>
              </a:rPr>
              <a:t>Apsaalooke</a:t>
            </a:r>
            <a:r>
              <a:rPr lang="en-US" dirty="0">
                <a:latin typeface="Crimson Semibold" panose="02000703000000000000"/>
              </a:rPr>
              <a:t> Nation Capital Complex</a:t>
            </a:r>
          </a:p>
          <a:p>
            <a:pPr marL="468616" lvl="1" indent="-285750">
              <a:buFont typeface="Arial" panose="020B0604020202020204" pitchFamily="34" charset="0"/>
              <a:buChar char="•"/>
            </a:pPr>
            <a:endParaRPr lang="en-US" dirty="0">
              <a:latin typeface="Crimson Semibold" panose="02000703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rimson Semibold" panose="0200070300000000000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A3B2F6E6-7231-364B-BA36-3931BFDF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0" r="10495" b="1"/>
          <a:stretch/>
        </p:blipFill>
        <p:spPr>
          <a:xfrm>
            <a:off x="20" y="0"/>
            <a:ext cx="4285246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14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94FD7-923E-4B06-BB94-151613C30F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8197" y="303326"/>
            <a:ext cx="4373661" cy="3932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Crimson" panose="02000703000000000000" pitchFamily="50" charset="0"/>
                <a:ea typeface="Crimson" panose="02000703000000000000" pitchFamily="50" charset="0"/>
              </a:rPr>
              <a:t>Kaufman &amp; Associates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B3709A-9B5D-0447-BBD3-10B91784B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187" y="914400"/>
            <a:ext cx="4373671" cy="39257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Based out of Spokane, 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Founded in 1990 and is an American Indian and women owned management consulting firm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Expertise in public health, education and economic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Experience working with Montana Tribes and urban Indian health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Unknown if they have experience with facility design and financing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A3B2F6E6-7231-364B-BA36-3931BFDF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0" r="10495" b="1"/>
          <a:stretch/>
        </p:blipFill>
        <p:spPr>
          <a:xfrm>
            <a:off x="20" y="0"/>
            <a:ext cx="4285246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587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94FD7-923E-4B06-BB94-151613C30F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8197" y="303326"/>
            <a:ext cx="4373661" cy="3932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Crimson" panose="02000703000000000000" pitchFamily="50" charset="0"/>
                <a:ea typeface="Crimson" panose="02000703000000000000" pitchFamily="50" charset="0"/>
              </a:rPr>
              <a:t>Indigenous Pact	</a:t>
            </a:r>
          </a:p>
          <a:p>
            <a:pPr>
              <a:lnSpc>
                <a:spcPct val="90000"/>
              </a:lnSpc>
            </a:pPr>
            <a:endParaRPr lang="en-US" sz="2200" dirty="0">
              <a:latin typeface="Crimson" panose="02000703000000000000" pitchFamily="50" charset="0"/>
              <a:ea typeface="Crimson" panose="02000703000000000000" pitchFamily="50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B3709A-9B5D-0447-BBD3-10B91784B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187" y="914400"/>
            <a:ext cx="4373671" cy="39257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rimson Semibold" panose="02000703000000000000"/>
              </a:rPr>
              <a:t> A Certified B Corporation, Native American owned and Public-Benefit Corporation based out of Washington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rimson Semibold" panose="02000703000000000000"/>
              </a:rPr>
              <a:t>Works with Tribes to develop sustainable revenue, increasing access and improving health outcomes for Native Americans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rimson Semibold" panose="02000703000000000000"/>
              </a:rPr>
              <a:t>Some experience working with Montana Tribes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rimson Semibold" panose="02000703000000000000"/>
              </a:rPr>
              <a:t>Worked has mostly been focused in Washington and on Opioid Treatment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rimson Semibold" panose="02000703000000000000"/>
              </a:rPr>
              <a:t>Project with CSKT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A3B2F6E6-7231-364B-BA36-3931BFDF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0" r="10495" b="1"/>
          <a:stretch/>
        </p:blipFill>
        <p:spPr>
          <a:xfrm>
            <a:off x="20" y="0"/>
            <a:ext cx="4285246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6624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94FD7-923E-4B06-BB94-151613C30F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4D7FE-84C4-2146-993E-4031BE7AD5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8197" y="303326"/>
            <a:ext cx="4373661" cy="3932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Crimson" panose="02000703000000000000" pitchFamily="50" charset="0"/>
                <a:ea typeface="Crimson" panose="02000703000000000000" pitchFamily="50" charset="0"/>
              </a:rPr>
              <a:t>Beaux-Simone Consulting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B3709A-9B5D-0447-BBD3-10B91784B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187" y="914400"/>
            <a:ext cx="4373671" cy="39257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Zoe LeBeau</a:t>
            </a:r>
            <a:endParaRPr lang="en-US" b="1" dirty="0">
              <a:latin typeface="Crimson Semibold" panose="02000703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Extensive, successful experience with design/finance/build-outs of supportive housing projects with Tribes throughout the country</a:t>
            </a:r>
            <a:endParaRPr lang="en-US" b="1" dirty="0">
              <a:latin typeface="Crimson Semibold" panose="02000703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No direct experience with clinic/health care service planning and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Currently working with Blackfeet, Northern Cheyenne and CSKT Housing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rimson Semibold" panose="02000703000000000000"/>
              </a:rPr>
              <a:t>Offered to assist with investigating consultants within her network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A3B2F6E6-7231-364B-BA36-3931BFDF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0" r="10495" b="1"/>
          <a:stretch/>
        </p:blipFill>
        <p:spPr>
          <a:xfrm>
            <a:off x="20" y="0"/>
            <a:ext cx="4285246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760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THCF">
  <a:themeElements>
    <a:clrScheme name="MTHCF">
      <a:dk1>
        <a:srgbClr val="58585A"/>
      </a:dk1>
      <a:lt1>
        <a:srgbClr val="FFFFFF"/>
      </a:lt1>
      <a:dk2>
        <a:srgbClr val="3F3F3F"/>
      </a:dk2>
      <a:lt2>
        <a:srgbClr val="E8E8E9"/>
      </a:lt2>
      <a:accent1>
        <a:srgbClr val="7C883C"/>
      </a:accent1>
      <a:accent2>
        <a:srgbClr val="69A0D3"/>
      </a:accent2>
      <a:accent3>
        <a:srgbClr val="E07524"/>
      </a:accent3>
      <a:accent4>
        <a:srgbClr val="FBB040"/>
      </a:accent4>
      <a:accent5>
        <a:srgbClr val="808184"/>
      </a:accent5>
      <a:accent6>
        <a:srgbClr val="A6A8AB"/>
      </a:accent6>
      <a:hlink>
        <a:srgbClr val="69A0D3"/>
      </a:hlink>
      <a:folHlink>
        <a:srgbClr val="69A0D3"/>
      </a:folHlink>
    </a:clrScheme>
    <a:fontScheme name="Office 2">
      <a:majorFont>
        <a:latin typeface="Open Sans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Open Sans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HCF PowerPoint TEMPLATE_2021" id="{48809404-D589-094A-B1B0-8AC32B71C2F3}" vid="{4499F756-984F-854E-BFE6-51F6D624FD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F3FCB5394123478B199ACE5D8EFBE3" ma:contentTypeVersion="20" ma:contentTypeDescription="Create a new document." ma:contentTypeScope="" ma:versionID="bdc9136129e42c4067f9465840d8996c">
  <xsd:schema xmlns:xsd="http://www.w3.org/2001/XMLSchema" xmlns:xs="http://www.w3.org/2001/XMLSchema" xmlns:p="http://schemas.microsoft.com/office/2006/metadata/properties" xmlns:ns2="ef073b31-3746-428f-9bea-8544419f7a5e" xmlns:ns3="ae3e3688-bc0f-4e34-94d0-f30c7d0635cc" targetNamespace="http://schemas.microsoft.com/office/2006/metadata/properties" ma:root="true" ma:fieldsID="2d6a52c48c75a128008098a928e5201f" ns2:_="" ns3:_="">
    <xsd:import namespace="ef073b31-3746-428f-9bea-8544419f7a5e"/>
    <xsd:import namespace="ae3e3688-bc0f-4e34-94d0-f30c7d0635c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List_x0020_Na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73b31-3746-428f-9bea-8544419f7a5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e3688-bc0f-4e34-94d0-f30c7d0635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List_x0020_Name" ma:index="15" nillable="true" ma:displayName="List Name" ma:internalName="List_x0020_Nam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st_x0020_Name xmlns="ae3e3688-bc0f-4e34-94d0-f30c7d0635cc" xsi:nil="true"/>
    <SharedWithUsers xmlns="ef073b31-3746-428f-9bea-8544419f7a5e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ADA965F-D032-42AE-850E-5A698E172C51}">
  <ds:schemaRefs>
    <ds:schemaRef ds:uri="ae3e3688-bc0f-4e34-94d0-f30c7d0635cc"/>
    <ds:schemaRef ds:uri="ef073b31-3746-428f-9bea-8544419f7a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65DBADD-F970-4247-992B-B65967D5C8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7F3881-76CA-4AB1-9F74-A06CFC1861B5}">
  <ds:schemaRefs>
    <ds:schemaRef ds:uri="ae3e3688-bc0f-4e34-94d0-f30c7d0635cc"/>
    <ds:schemaRef ds:uri="ef073b31-3746-428f-9bea-8544419f7a5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MHCF PowerPoint TEMPLATE_2021</Template>
  <TotalTime>7447</TotalTime>
  <Words>686</Words>
  <Application>Microsoft Macintosh PowerPoint</Application>
  <PresentationFormat>On-screen Show (16:9)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Avenir LT Std 45 Book</vt:lpstr>
      <vt:lpstr>Calibri</vt:lpstr>
      <vt:lpstr>Courier New</vt:lpstr>
      <vt:lpstr>Crimson</vt:lpstr>
      <vt:lpstr>Crimson Semibold</vt:lpstr>
      <vt:lpstr>Lucida Grande</vt:lpstr>
      <vt:lpstr>Merriweather Regular</vt:lpstr>
      <vt:lpstr>Montserrat</vt:lpstr>
      <vt:lpstr>Montserrat Light</vt:lpstr>
      <vt:lpstr>Montserrat Medium</vt:lpstr>
      <vt:lpstr>Montserrat SemiBold</vt:lpstr>
      <vt:lpstr>Open Sans Light</vt:lpstr>
      <vt:lpstr>Wingdings</vt:lpstr>
      <vt:lpstr>MTHCF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Marias Quammen</dc:creator>
  <cp:lastModifiedBy>Tressie White</cp:lastModifiedBy>
  <cp:revision>3</cp:revision>
  <cp:lastPrinted>2017-12-06T18:27:10Z</cp:lastPrinted>
  <dcterms:created xsi:type="dcterms:W3CDTF">2022-02-25T18:18:32Z</dcterms:created>
  <dcterms:modified xsi:type="dcterms:W3CDTF">2022-04-19T18:52:37Z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0x010100D8F3FCB5394123478B199ACE5D8EFBE3</vt:lpwstr>
  </property>
  <property fmtid="{D5CDD505-2E9C-101B-9397-08002B2CF9AE}" pid="3" name="Order">
    <vt:r8>1854300</vt:r8>
  </property>
  <property fmtid="{D5CDD505-2E9C-101B-9397-08002B2CF9AE}" pid="4" name="ComplianceAssetId">
    <vt:lpwstr/>
  </property>
  <property fmtid="{D5CDD505-2E9C-101B-9397-08002B2CF9AE}" pid="5" name="_ExtendedDescription">
    <vt:lpwstr/>
  </property>
</Properties>
</file>