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9" r:id="rId2"/>
    <p:sldId id="313" r:id="rId3"/>
    <p:sldId id="312" r:id="rId4"/>
    <p:sldId id="306" r:id="rId5"/>
    <p:sldId id="307" r:id="rId6"/>
    <p:sldId id="308" r:id="rId7"/>
    <p:sldId id="309" r:id="rId8"/>
    <p:sldId id="310" r:id="rId9"/>
    <p:sldId id="30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1820"/>
    <a:srgbClr val="C7725E"/>
    <a:srgbClr val="72141A"/>
    <a:srgbClr val="A7884F"/>
    <a:srgbClr val="CBA155"/>
    <a:srgbClr val="DABC86"/>
    <a:srgbClr val="A01C25"/>
    <a:srgbClr val="E27F08"/>
    <a:srgbClr val="25AAE2"/>
    <a:srgbClr val="938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7C5E33-0602-49D2-AC4E-E413819A7F79}" v="5" dt="2021-08-03T16:53:40.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73" autoAdjust="0"/>
    <p:restoredTop sz="92113" autoAdjust="0"/>
  </p:normalViewPr>
  <p:slideViewPr>
    <p:cSldViewPr snapToGrid="0">
      <p:cViewPr varScale="1">
        <p:scale>
          <a:sx n="111" d="100"/>
          <a:sy n="111" d="100"/>
        </p:scale>
        <p:origin x="339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cey Gonzales" userId="e2530b40-0cdb-418f-b9c4-0c859b513393" providerId="ADAL" clId="{887C5E33-0602-49D2-AC4E-E413819A7F79}"/>
    <pc:docChg chg="custSel modSld">
      <pc:chgData name="Lacey Gonzales" userId="e2530b40-0cdb-418f-b9c4-0c859b513393" providerId="ADAL" clId="{887C5E33-0602-49D2-AC4E-E413819A7F79}" dt="2021-08-03T16:53:40.743" v="9"/>
      <pc:docMkLst>
        <pc:docMk/>
      </pc:docMkLst>
      <pc:sldChg chg="addSp delSp modSp mod modTransition modAnim">
        <pc:chgData name="Lacey Gonzales" userId="e2530b40-0cdb-418f-b9c4-0c859b513393" providerId="ADAL" clId="{887C5E33-0602-49D2-AC4E-E413819A7F79}" dt="2021-08-03T16:53:40.743" v="9"/>
        <pc:sldMkLst>
          <pc:docMk/>
          <pc:sldMk cId="3469679862" sldId="259"/>
        </pc:sldMkLst>
        <pc:picChg chg="del">
          <ac:chgData name="Lacey Gonzales" userId="e2530b40-0cdb-418f-b9c4-0c859b513393" providerId="ADAL" clId="{887C5E33-0602-49D2-AC4E-E413819A7F79}" dt="2021-08-03T16:48:19.416" v="5"/>
          <ac:picMkLst>
            <pc:docMk/>
            <pc:sldMk cId="3469679862" sldId="259"/>
            <ac:picMk id="2" creationId="{52A78935-A91D-455B-BB79-55B25C9C1AF1}"/>
          </ac:picMkLst>
        </pc:picChg>
        <pc:picChg chg="add del mod">
          <ac:chgData name="Lacey Gonzales" userId="e2530b40-0cdb-418f-b9c4-0c859b513393" providerId="ADAL" clId="{887C5E33-0602-49D2-AC4E-E413819A7F79}" dt="2021-08-03T16:48:31.069" v="6"/>
          <ac:picMkLst>
            <pc:docMk/>
            <pc:sldMk cId="3469679862" sldId="259"/>
            <ac:picMk id="6" creationId="{7CA35E76-1977-494D-94E1-B7B11B0122F3}"/>
          </ac:picMkLst>
        </pc:picChg>
        <pc:picChg chg="mod">
          <ac:chgData name="Lacey Gonzales" userId="e2530b40-0cdb-418f-b9c4-0c859b513393" providerId="ADAL" clId="{887C5E33-0602-49D2-AC4E-E413819A7F79}" dt="2021-08-03T15:35:15.075" v="4" actId="1076"/>
          <ac:picMkLst>
            <pc:docMk/>
            <pc:sldMk cId="3469679862" sldId="259"/>
            <ac:picMk id="8" creationId="{789F886C-1415-7B41-A733-E03244F7DED6}"/>
          </ac:picMkLst>
        </pc:picChg>
        <pc:picChg chg="add del mod">
          <ac:chgData name="Lacey Gonzales" userId="e2530b40-0cdb-418f-b9c4-0c859b513393" providerId="ADAL" clId="{887C5E33-0602-49D2-AC4E-E413819A7F79}" dt="2021-08-03T16:53:40.743" v="9"/>
          <ac:picMkLst>
            <pc:docMk/>
            <pc:sldMk cId="3469679862" sldId="259"/>
            <ac:picMk id="9" creationId="{926BD05C-8B9A-4596-ADF1-4B7E2CC0AE3F}"/>
          </ac:picMkLst>
        </pc:picChg>
        <pc:picChg chg="add mod">
          <ac:chgData name="Lacey Gonzales" userId="e2530b40-0cdb-418f-b9c4-0c859b513393" providerId="ADAL" clId="{887C5E33-0602-49D2-AC4E-E413819A7F79}" dt="2021-08-03T16:53:40.743" v="9"/>
          <ac:picMkLst>
            <pc:docMk/>
            <pc:sldMk cId="3469679862" sldId="259"/>
            <ac:picMk id="11" creationId="{39202586-9915-4035-BFFF-AEAF572B225A}"/>
          </ac:picMkLst>
        </pc:picChg>
        <pc:picChg chg="mod">
          <ac:chgData name="Lacey Gonzales" userId="e2530b40-0cdb-418f-b9c4-0c859b513393" providerId="ADAL" clId="{887C5E33-0602-49D2-AC4E-E413819A7F79}" dt="2021-08-03T15:35:10.863" v="3" actId="1076"/>
          <ac:picMkLst>
            <pc:docMk/>
            <pc:sldMk cId="3469679862" sldId="259"/>
            <ac:picMk id="33" creationId="{00000000-0000-0000-0000-000000000000}"/>
          </ac:picMkLst>
        </pc:picChg>
        <pc:picChg chg="del">
          <ac:chgData name="Lacey Gonzales" userId="e2530b40-0cdb-418f-b9c4-0c859b513393" providerId="ADAL" clId="{887C5E33-0602-49D2-AC4E-E413819A7F79}" dt="2021-08-03T15:34:59.077" v="0" actId="478"/>
          <ac:picMkLst>
            <pc:docMk/>
            <pc:sldMk cId="3469679862" sldId="259"/>
            <ac:picMk id="40" creationId="{00000000-0000-0000-0000-000000000000}"/>
          </ac:picMkLst>
        </pc:picChg>
        <pc:picChg chg="mod">
          <ac:chgData name="Lacey Gonzales" userId="e2530b40-0cdb-418f-b9c4-0c859b513393" providerId="ADAL" clId="{887C5E33-0602-49D2-AC4E-E413819A7F79}" dt="2021-08-03T15:35:04.809" v="2" actId="1076"/>
          <ac:picMkLst>
            <pc:docMk/>
            <pc:sldMk cId="3469679862" sldId="259"/>
            <ac:picMk id="45" creationId="{00000000-0000-0000-0000-000000000000}"/>
          </ac:picMkLst>
        </pc:picChg>
      </pc:sldChg>
      <pc:sldChg chg="addSp delSp modSp modTransition modAnim">
        <pc:chgData name="Lacey Gonzales" userId="e2530b40-0cdb-418f-b9c4-0c859b513393" providerId="ADAL" clId="{887C5E33-0602-49D2-AC4E-E413819A7F79}" dt="2021-08-03T16:53:40.743" v="9"/>
        <pc:sldMkLst>
          <pc:docMk/>
          <pc:sldMk cId="29613279" sldId="302"/>
        </pc:sldMkLst>
        <pc:picChg chg="del">
          <ac:chgData name="Lacey Gonzales" userId="e2530b40-0cdb-418f-b9c4-0c859b513393" providerId="ADAL" clId="{887C5E33-0602-49D2-AC4E-E413819A7F79}" dt="2021-08-03T16:48:33.034" v="7"/>
          <ac:picMkLst>
            <pc:docMk/>
            <pc:sldMk cId="29613279" sldId="302"/>
            <ac:picMk id="2" creationId="{D4B2C578-23B3-4288-88D0-79832B28BECE}"/>
          </ac:picMkLst>
        </pc:picChg>
        <pc:picChg chg="add mod">
          <ac:chgData name="Lacey Gonzales" userId="e2530b40-0cdb-418f-b9c4-0c859b513393" providerId="ADAL" clId="{887C5E33-0602-49D2-AC4E-E413819A7F79}" dt="2021-08-03T16:53:40.743" v="9"/>
          <ac:picMkLst>
            <pc:docMk/>
            <pc:sldMk cId="29613279" sldId="302"/>
            <ac:picMk id="3" creationId="{671BA0E8-4A0F-4E2E-96DC-C5AD94CF136E}"/>
          </ac:picMkLst>
        </pc:picChg>
      </pc:sldChg>
      <pc:sldChg chg="addSp delSp modSp modTransition modAnim">
        <pc:chgData name="Lacey Gonzales" userId="e2530b40-0cdb-418f-b9c4-0c859b513393" providerId="ADAL" clId="{887C5E33-0602-49D2-AC4E-E413819A7F79}" dt="2021-08-03T16:53:40.743" v="9"/>
        <pc:sldMkLst>
          <pc:docMk/>
          <pc:sldMk cId="578903282" sldId="306"/>
        </pc:sldMkLst>
        <pc:picChg chg="del">
          <ac:chgData name="Lacey Gonzales" userId="e2530b40-0cdb-418f-b9c4-0c859b513393" providerId="ADAL" clId="{887C5E33-0602-49D2-AC4E-E413819A7F79}" dt="2021-08-03T16:48:33.034" v="7"/>
          <ac:picMkLst>
            <pc:docMk/>
            <pc:sldMk cId="578903282" sldId="306"/>
            <ac:picMk id="5" creationId="{C127B983-5E19-430B-BFEA-8398C0EFA339}"/>
          </ac:picMkLst>
        </pc:picChg>
        <pc:picChg chg="add mod">
          <ac:chgData name="Lacey Gonzales" userId="e2530b40-0cdb-418f-b9c4-0c859b513393" providerId="ADAL" clId="{887C5E33-0602-49D2-AC4E-E413819A7F79}" dt="2021-08-03T16:53:40.743" v="9"/>
          <ac:picMkLst>
            <pc:docMk/>
            <pc:sldMk cId="578903282" sldId="306"/>
            <ac:picMk id="6" creationId="{6C069C3A-9ED3-4B21-9719-4D1D17CE19AD}"/>
          </ac:picMkLst>
        </pc:picChg>
      </pc:sldChg>
      <pc:sldChg chg="addSp delSp modSp modTransition modAnim">
        <pc:chgData name="Lacey Gonzales" userId="e2530b40-0cdb-418f-b9c4-0c859b513393" providerId="ADAL" clId="{887C5E33-0602-49D2-AC4E-E413819A7F79}" dt="2021-08-03T16:53:40.743" v="9"/>
        <pc:sldMkLst>
          <pc:docMk/>
          <pc:sldMk cId="1387854577" sldId="307"/>
        </pc:sldMkLst>
        <pc:picChg chg="del">
          <ac:chgData name="Lacey Gonzales" userId="e2530b40-0cdb-418f-b9c4-0c859b513393" providerId="ADAL" clId="{887C5E33-0602-49D2-AC4E-E413819A7F79}" dt="2021-08-03T16:48:33.034" v="7"/>
          <ac:picMkLst>
            <pc:docMk/>
            <pc:sldMk cId="1387854577" sldId="307"/>
            <ac:picMk id="6" creationId="{EFF9F32A-F8E0-4CFD-8DC4-288A631B7848}"/>
          </ac:picMkLst>
        </pc:picChg>
        <pc:picChg chg="add mod">
          <ac:chgData name="Lacey Gonzales" userId="e2530b40-0cdb-418f-b9c4-0c859b513393" providerId="ADAL" clId="{887C5E33-0602-49D2-AC4E-E413819A7F79}" dt="2021-08-03T16:53:40.743" v="9"/>
          <ac:picMkLst>
            <pc:docMk/>
            <pc:sldMk cId="1387854577" sldId="307"/>
            <ac:picMk id="7" creationId="{66BFFC23-F954-4F0A-8574-8CA9547EE2E3}"/>
          </ac:picMkLst>
        </pc:picChg>
      </pc:sldChg>
      <pc:sldChg chg="addSp delSp modSp modTransition modAnim">
        <pc:chgData name="Lacey Gonzales" userId="e2530b40-0cdb-418f-b9c4-0c859b513393" providerId="ADAL" clId="{887C5E33-0602-49D2-AC4E-E413819A7F79}" dt="2021-08-03T16:53:40.743" v="9"/>
        <pc:sldMkLst>
          <pc:docMk/>
          <pc:sldMk cId="2606554387" sldId="308"/>
        </pc:sldMkLst>
        <pc:picChg chg="del">
          <ac:chgData name="Lacey Gonzales" userId="e2530b40-0cdb-418f-b9c4-0c859b513393" providerId="ADAL" clId="{887C5E33-0602-49D2-AC4E-E413819A7F79}" dt="2021-08-03T16:48:33.034" v="7"/>
          <ac:picMkLst>
            <pc:docMk/>
            <pc:sldMk cId="2606554387" sldId="308"/>
            <ac:picMk id="7" creationId="{16BD1685-824F-4F41-9311-517F8B5FE164}"/>
          </ac:picMkLst>
        </pc:picChg>
        <pc:picChg chg="add mod">
          <ac:chgData name="Lacey Gonzales" userId="e2530b40-0cdb-418f-b9c4-0c859b513393" providerId="ADAL" clId="{887C5E33-0602-49D2-AC4E-E413819A7F79}" dt="2021-08-03T16:53:40.743" v="9"/>
          <ac:picMkLst>
            <pc:docMk/>
            <pc:sldMk cId="2606554387" sldId="308"/>
            <ac:picMk id="8" creationId="{7BE4DC18-5A5F-4A46-9D28-E7D981CAB961}"/>
          </ac:picMkLst>
        </pc:picChg>
      </pc:sldChg>
      <pc:sldChg chg="addSp delSp modSp modTransition modAnim">
        <pc:chgData name="Lacey Gonzales" userId="e2530b40-0cdb-418f-b9c4-0c859b513393" providerId="ADAL" clId="{887C5E33-0602-49D2-AC4E-E413819A7F79}" dt="2021-08-03T16:53:40.743" v="9"/>
        <pc:sldMkLst>
          <pc:docMk/>
          <pc:sldMk cId="1686266050" sldId="309"/>
        </pc:sldMkLst>
        <pc:picChg chg="add mod">
          <ac:chgData name="Lacey Gonzales" userId="e2530b40-0cdb-418f-b9c4-0c859b513393" providerId="ADAL" clId="{887C5E33-0602-49D2-AC4E-E413819A7F79}" dt="2021-08-03T16:53:40.743" v="9"/>
          <ac:picMkLst>
            <pc:docMk/>
            <pc:sldMk cId="1686266050" sldId="309"/>
            <ac:picMk id="4" creationId="{9B6CF824-D9A5-4295-9E15-F0509462F630}"/>
          </ac:picMkLst>
        </pc:picChg>
        <pc:picChg chg="del">
          <ac:chgData name="Lacey Gonzales" userId="e2530b40-0cdb-418f-b9c4-0c859b513393" providerId="ADAL" clId="{887C5E33-0602-49D2-AC4E-E413819A7F79}" dt="2021-08-03T16:48:33.034" v="7"/>
          <ac:picMkLst>
            <pc:docMk/>
            <pc:sldMk cId="1686266050" sldId="309"/>
            <ac:picMk id="6" creationId="{3F8D2AEB-CB3F-4B27-9E5D-7103BD89B3CC}"/>
          </ac:picMkLst>
        </pc:picChg>
      </pc:sldChg>
      <pc:sldChg chg="addSp delSp modSp modTransition modAnim">
        <pc:chgData name="Lacey Gonzales" userId="e2530b40-0cdb-418f-b9c4-0c859b513393" providerId="ADAL" clId="{887C5E33-0602-49D2-AC4E-E413819A7F79}" dt="2021-08-03T16:53:40.743" v="9"/>
        <pc:sldMkLst>
          <pc:docMk/>
          <pc:sldMk cId="3825957367" sldId="310"/>
        </pc:sldMkLst>
        <pc:picChg chg="del">
          <ac:chgData name="Lacey Gonzales" userId="e2530b40-0cdb-418f-b9c4-0c859b513393" providerId="ADAL" clId="{887C5E33-0602-49D2-AC4E-E413819A7F79}" dt="2021-08-03T16:48:33.034" v="7"/>
          <ac:picMkLst>
            <pc:docMk/>
            <pc:sldMk cId="3825957367" sldId="310"/>
            <ac:picMk id="5" creationId="{DAB9C0DF-AAAF-4BDE-8B12-0A6ED2BFFE14}"/>
          </ac:picMkLst>
        </pc:picChg>
        <pc:picChg chg="add mod">
          <ac:chgData name="Lacey Gonzales" userId="e2530b40-0cdb-418f-b9c4-0c859b513393" providerId="ADAL" clId="{887C5E33-0602-49D2-AC4E-E413819A7F79}" dt="2021-08-03T16:53:40.743" v="9"/>
          <ac:picMkLst>
            <pc:docMk/>
            <pc:sldMk cId="3825957367" sldId="310"/>
            <ac:picMk id="6" creationId="{7EFB9D0A-3127-4616-A04B-DACA2B2CE28E}"/>
          </ac:picMkLst>
        </pc:picChg>
      </pc:sldChg>
      <pc:sldChg chg="addSp delSp modSp modTransition modAnim">
        <pc:chgData name="Lacey Gonzales" userId="e2530b40-0cdb-418f-b9c4-0c859b513393" providerId="ADAL" clId="{887C5E33-0602-49D2-AC4E-E413819A7F79}" dt="2021-08-03T16:53:40.743" v="9"/>
        <pc:sldMkLst>
          <pc:docMk/>
          <pc:sldMk cId="3017801307" sldId="312"/>
        </pc:sldMkLst>
        <pc:picChg chg="add mod">
          <ac:chgData name="Lacey Gonzales" userId="e2530b40-0cdb-418f-b9c4-0c859b513393" providerId="ADAL" clId="{887C5E33-0602-49D2-AC4E-E413819A7F79}" dt="2021-08-03T16:53:40.743" v="9"/>
          <ac:picMkLst>
            <pc:docMk/>
            <pc:sldMk cId="3017801307" sldId="312"/>
            <ac:picMk id="4" creationId="{5F7362E3-09D4-488C-A278-A3529CA028F5}"/>
          </ac:picMkLst>
        </pc:picChg>
        <pc:picChg chg="del">
          <ac:chgData name="Lacey Gonzales" userId="e2530b40-0cdb-418f-b9c4-0c859b513393" providerId="ADAL" clId="{887C5E33-0602-49D2-AC4E-E413819A7F79}" dt="2021-08-03T16:48:33.034" v="7"/>
          <ac:picMkLst>
            <pc:docMk/>
            <pc:sldMk cId="3017801307" sldId="312"/>
            <ac:picMk id="7" creationId="{4A5BDBA5-8590-421F-8DDC-B62A95DB86DD}"/>
          </ac:picMkLst>
        </pc:picChg>
      </pc:sldChg>
      <pc:sldChg chg="addSp delSp modSp modTransition modAnim">
        <pc:chgData name="Lacey Gonzales" userId="e2530b40-0cdb-418f-b9c4-0c859b513393" providerId="ADAL" clId="{887C5E33-0602-49D2-AC4E-E413819A7F79}" dt="2021-08-03T16:53:40.743" v="9"/>
        <pc:sldMkLst>
          <pc:docMk/>
          <pc:sldMk cId="856404431" sldId="313"/>
        </pc:sldMkLst>
        <pc:picChg chg="del">
          <ac:chgData name="Lacey Gonzales" userId="e2530b40-0cdb-418f-b9c4-0c859b513393" providerId="ADAL" clId="{887C5E33-0602-49D2-AC4E-E413819A7F79}" dt="2021-08-03T16:48:33.034" v="7"/>
          <ac:picMkLst>
            <pc:docMk/>
            <pc:sldMk cId="856404431" sldId="313"/>
            <ac:picMk id="5" creationId="{C1B973A3-2D52-4AE5-AB07-C814068DE53C}"/>
          </ac:picMkLst>
        </pc:picChg>
        <pc:picChg chg="add mod">
          <ac:chgData name="Lacey Gonzales" userId="e2530b40-0cdb-418f-b9c4-0c859b513393" providerId="ADAL" clId="{887C5E33-0602-49D2-AC4E-E413819A7F79}" dt="2021-08-03T16:53:40.743" v="9"/>
          <ac:picMkLst>
            <pc:docMk/>
            <pc:sldMk cId="856404431" sldId="313"/>
            <ac:picMk id="6" creationId="{3951E3C1-692B-4AA3-A556-B9444B301868}"/>
          </ac:picMkLst>
        </pc:picChg>
      </pc:sldChg>
    </pc:docChg>
  </pc:docChgLst>
  <pc:docChgLst>
    <pc:chgData name="Lacey Gonzales" userId="e2530b40-0cdb-418f-b9c4-0c859b513393" providerId="ADAL" clId="{DD0E78D2-0139-4A6D-9F86-C786CCBC6B5D}"/>
    <pc:docChg chg="undo custSel addSld delSld modSld sldOrd">
      <pc:chgData name="Lacey Gonzales" userId="e2530b40-0cdb-418f-b9c4-0c859b513393" providerId="ADAL" clId="{DD0E78D2-0139-4A6D-9F86-C786CCBC6B5D}" dt="2021-06-07T19:53:35.087" v="1033"/>
      <pc:docMkLst>
        <pc:docMk/>
      </pc:docMkLst>
      <pc:sldChg chg="addSp modSp mod">
        <pc:chgData name="Lacey Gonzales" userId="e2530b40-0cdb-418f-b9c4-0c859b513393" providerId="ADAL" clId="{DD0E78D2-0139-4A6D-9F86-C786CCBC6B5D}" dt="2021-06-07T19:53:35.087" v="1033"/>
        <pc:sldMkLst>
          <pc:docMk/>
          <pc:sldMk cId="3469679862" sldId="259"/>
        </pc:sldMkLst>
        <pc:spChg chg="mod">
          <ac:chgData name="Lacey Gonzales" userId="e2530b40-0cdb-418f-b9c4-0c859b513393" providerId="ADAL" clId="{DD0E78D2-0139-4A6D-9F86-C786CCBC6B5D}" dt="2021-06-01T15:49:55.392" v="0" actId="20577"/>
          <ac:spMkLst>
            <pc:docMk/>
            <pc:sldMk cId="3469679862" sldId="259"/>
            <ac:spMk id="10" creationId="{00000000-0000-0000-0000-000000000000}"/>
          </ac:spMkLst>
        </pc:spChg>
        <pc:picChg chg="add mod">
          <ac:chgData name="Lacey Gonzales" userId="e2530b40-0cdb-418f-b9c4-0c859b513393" providerId="ADAL" clId="{DD0E78D2-0139-4A6D-9F86-C786CCBC6B5D}" dt="2021-06-07T19:53:35.087" v="1033"/>
          <ac:picMkLst>
            <pc:docMk/>
            <pc:sldMk cId="3469679862" sldId="259"/>
            <ac:picMk id="2" creationId="{52A78935-A91D-455B-BB79-55B25C9C1AF1}"/>
          </ac:picMkLst>
        </pc:picChg>
      </pc:sldChg>
      <pc:sldChg chg="addSp modSp mod">
        <pc:chgData name="Lacey Gonzales" userId="e2530b40-0cdb-418f-b9c4-0c859b513393" providerId="ADAL" clId="{DD0E78D2-0139-4A6D-9F86-C786CCBC6B5D}" dt="2021-06-07T19:53:35.087" v="1033"/>
        <pc:sldMkLst>
          <pc:docMk/>
          <pc:sldMk cId="29613279" sldId="302"/>
        </pc:sldMkLst>
        <pc:spChg chg="mod">
          <ac:chgData name="Lacey Gonzales" userId="e2530b40-0cdb-418f-b9c4-0c859b513393" providerId="ADAL" clId="{DD0E78D2-0139-4A6D-9F86-C786CCBC6B5D}" dt="2021-06-01T15:50:39.975" v="2" actId="20577"/>
          <ac:spMkLst>
            <pc:docMk/>
            <pc:sldMk cId="29613279" sldId="302"/>
            <ac:spMk id="13" creationId="{00000000-0000-0000-0000-000000000000}"/>
          </ac:spMkLst>
        </pc:spChg>
        <pc:picChg chg="add mod">
          <ac:chgData name="Lacey Gonzales" userId="e2530b40-0cdb-418f-b9c4-0c859b513393" providerId="ADAL" clId="{DD0E78D2-0139-4A6D-9F86-C786CCBC6B5D}" dt="2021-06-07T19:53:35.087" v="1033"/>
          <ac:picMkLst>
            <pc:docMk/>
            <pc:sldMk cId="29613279" sldId="302"/>
            <ac:picMk id="2" creationId="{D4B2C578-23B3-4288-88D0-79832B28BECE}"/>
          </ac:picMkLst>
        </pc:picChg>
      </pc:sldChg>
      <pc:sldChg chg="addSp modSp mod modNotesTx">
        <pc:chgData name="Lacey Gonzales" userId="e2530b40-0cdb-418f-b9c4-0c859b513393" providerId="ADAL" clId="{DD0E78D2-0139-4A6D-9F86-C786CCBC6B5D}" dt="2021-06-07T19:53:35.087" v="1033"/>
        <pc:sldMkLst>
          <pc:docMk/>
          <pc:sldMk cId="578903282" sldId="306"/>
        </pc:sldMkLst>
        <pc:picChg chg="add mod">
          <ac:chgData name="Lacey Gonzales" userId="e2530b40-0cdb-418f-b9c4-0c859b513393" providerId="ADAL" clId="{DD0E78D2-0139-4A6D-9F86-C786CCBC6B5D}" dt="2021-06-01T21:45:41.817" v="262" actId="1076"/>
          <ac:picMkLst>
            <pc:docMk/>
            <pc:sldMk cId="578903282" sldId="306"/>
            <ac:picMk id="4" creationId="{29C936DD-3B93-4F9D-9161-8F75231A8BAC}"/>
          </ac:picMkLst>
        </pc:picChg>
        <pc:picChg chg="add mod">
          <ac:chgData name="Lacey Gonzales" userId="e2530b40-0cdb-418f-b9c4-0c859b513393" providerId="ADAL" clId="{DD0E78D2-0139-4A6D-9F86-C786CCBC6B5D}" dt="2021-06-07T19:53:35.087" v="1033"/>
          <ac:picMkLst>
            <pc:docMk/>
            <pc:sldMk cId="578903282" sldId="306"/>
            <ac:picMk id="5" creationId="{C127B983-5E19-430B-BFEA-8398C0EFA339}"/>
          </ac:picMkLst>
        </pc:picChg>
      </pc:sldChg>
      <pc:sldChg chg="addSp modSp mod modNotesTx">
        <pc:chgData name="Lacey Gonzales" userId="e2530b40-0cdb-418f-b9c4-0c859b513393" providerId="ADAL" clId="{DD0E78D2-0139-4A6D-9F86-C786CCBC6B5D}" dt="2021-06-07T19:53:35.087" v="1033"/>
        <pc:sldMkLst>
          <pc:docMk/>
          <pc:sldMk cId="1387854577" sldId="307"/>
        </pc:sldMkLst>
        <pc:spChg chg="mod">
          <ac:chgData name="Lacey Gonzales" userId="e2530b40-0cdb-418f-b9c4-0c859b513393" providerId="ADAL" clId="{DD0E78D2-0139-4A6D-9F86-C786CCBC6B5D}" dt="2021-06-01T21:50:00.634" v="487" actId="27636"/>
          <ac:spMkLst>
            <pc:docMk/>
            <pc:sldMk cId="1387854577" sldId="307"/>
            <ac:spMk id="2" creationId="{00000000-0000-0000-0000-000000000000}"/>
          </ac:spMkLst>
        </pc:spChg>
        <pc:spChg chg="mod">
          <ac:chgData name="Lacey Gonzales" userId="e2530b40-0cdb-418f-b9c4-0c859b513393" providerId="ADAL" clId="{DD0E78D2-0139-4A6D-9F86-C786CCBC6B5D}" dt="2021-06-01T21:59:30.874" v="759" actId="20577"/>
          <ac:spMkLst>
            <pc:docMk/>
            <pc:sldMk cId="1387854577" sldId="307"/>
            <ac:spMk id="3" creationId="{00000000-0000-0000-0000-000000000000}"/>
          </ac:spMkLst>
        </pc:spChg>
        <pc:picChg chg="add mod">
          <ac:chgData name="Lacey Gonzales" userId="e2530b40-0cdb-418f-b9c4-0c859b513393" providerId="ADAL" clId="{DD0E78D2-0139-4A6D-9F86-C786CCBC6B5D}" dt="2021-06-01T21:57:14.563" v="552" actId="1076"/>
          <ac:picMkLst>
            <pc:docMk/>
            <pc:sldMk cId="1387854577" sldId="307"/>
            <ac:picMk id="4" creationId="{FD8A8B56-72AE-4806-9745-5F40DCF8AF0B}"/>
          </ac:picMkLst>
        </pc:picChg>
        <pc:picChg chg="add mod">
          <ac:chgData name="Lacey Gonzales" userId="e2530b40-0cdb-418f-b9c4-0c859b513393" providerId="ADAL" clId="{DD0E78D2-0139-4A6D-9F86-C786CCBC6B5D}" dt="2021-06-01T21:57:30.728" v="559" actId="1076"/>
          <ac:picMkLst>
            <pc:docMk/>
            <pc:sldMk cId="1387854577" sldId="307"/>
            <ac:picMk id="5" creationId="{FB5A01F0-18FF-4F19-B050-A053C746159D}"/>
          </ac:picMkLst>
        </pc:picChg>
        <pc:picChg chg="add mod">
          <ac:chgData name="Lacey Gonzales" userId="e2530b40-0cdb-418f-b9c4-0c859b513393" providerId="ADAL" clId="{DD0E78D2-0139-4A6D-9F86-C786CCBC6B5D}" dt="2021-06-07T19:53:35.087" v="1033"/>
          <ac:picMkLst>
            <pc:docMk/>
            <pc:sldMk cId="1387854577" sldId="307"/>
            <ac:picMk id="6" creationId="{EFF9F32A-F8E0-4CFD-8DC4-288A631B7848}"/>
          </ac:picMkLst>
        </pc:picChg>
      </pc:sldChg>
      <pc:sldChg chg="addSp modSp mod modNotesTx">
        <pc:chgData name="Lacey Gonzales" userId="e2530b40-0cdb-418f-b9c4-0c859b513393" providerId="ADAL" clId="{DD0E78D2-0139-4A6D-9F86-C786CCBC6B5D}" dt="2021-06-07T19:53:35.087" v="1033"/>
        <pc:sldMkLst>
          <pc:docMk/>
          <pc:sldMk cId="2606554387" sldId="308"/>
        </pc:sldMkLst>
        <pc:spChg chg="mod">
          <ac:chgData name="Lacey Gonzales" userId="e2530b40-0cdb-418f-b9c4-0c859b513393" providerId="ADAL" clId="{DD0E78D2-0139-4A6D-9F86-C786CCBC6B5D}" dt="2021-06-01T22:02:02.122" v="760" actId="14100"/>
          <ac:spMkLst>
            <pc:docMk/>
            <pc:sldMk cId="2606554387" sldId="308"/>
            <ac:spMk id="3" creationId="{00000000-0000-0000-0000-000000000000}"/>
          </ac:spMkLst>
        </pc:spChg>
        <pc:picChg chg="add mod">
          <ac:chgData name="Lacey Gonzales" userId="e2530b40-0cdb-418f-b9c4-0c859b513393" providerId="ADAL" clId="{DD0E78D2-0139-4A6D-9F86-C786CCBC6B5D}" dt="2021-06-01T22:05:40.052" v="772" actId="1076"/>
          <ac:picMkLst>
            <pc:docMk/>
            <pc:sldMk cId="2606554387" sldId="308"/>
            <ac:picMk id="4" creationId="{83F67173-8555-451D-A2AD-ACEDE43BCEF0}"/>
          </ac:picMkLst>
        </pc:picChg>
        <pc:picChg chg="add mod ord">
          <ac:chgData name="Lacey Gonzales" userId="e2530b40-0cdb-418f-b9c4-0c859b513393" providerId="ADAL" clId="{DD0E78D2-0139-4A6D-9F86-C786CCBC6B5D}" dt="2021-06-01T22:05:38.422" v="771" actId="1076"/>
          <ac:picMkLst>
            <pc:docMk/>
            <pc:sldMk cId="2606554387" sldId="308"/>
            <ac:picMk id="5" creationId="{64D95510-37F8-46FC-89CF-FF67984A5D1C}"/>
          </ac:picMkLst>
        </pc:picChg>
        <pc:picChg chg="add mod">
          <ac:chgData name="Lacey Gonzales" userId="e2530b40-0cdb-418f-b9c4-0c859b513393" providerId="ADAL" clId="{DD0E78D2-0139-4A6D-9F86-C786CCBC6B5D}" dt="2021-06-01T22:05:31.845" v="770" actId="1076"/>
          <ac:picMkLst>
            <pc:docMk/>
            <pc:sldMk cId="2606554387" sldId="308"/>
            <ac:picMk id="6" creationId="{7330E11D-2FE7-4E05-A5A2-E232615D198A}"/>
          </ac:picMkLst>
        </pc:picChg>
        <pc:picChg chg="add mod">
          <ac:chgData name="Lacey Gonzales" userId="e2530b40-0cdb-418f-b9c4-0c859b513393" providerId="ADAL" clId="{DD0E78D2-0139-4A6D-9F86-C786CCBC6B5D}" dt="2021-06-07T19:53:35.087" v="1033"/>
          <ac:picMkLst>
            <pc:docMk/>
            <pc:sldMk cId="2606554387" sldId="308"/>
            <ac:picMk id="7" creationId="{16BD1685-824F-4F41-9311-517F8B5FE164}"/>
          </ac:picMkLst>
        </pc:picChg>
      </pc:sldChg>
      <pc:sldChg chg="addSp delSp modSp mod modNotesTx">
        <pc:chgData name="Lacey Gonzales" userId="e2530b40-0cdb-418f-b9c4-0c859b513393" providerId="ADAL" clId="{DD0E78D2-0139-4A6D-9F86-C786CCBC6B5D}" dt="2021-06-07T19:53:35.087" v="1033"/>
        <pc:sldMkLst>
          <pc:docMk/>
          <pc:sldMk cId="1686266050" sldId="309"/>
        </pc:sldMkLst>
        <pc:picChg chg="add del mod">
          <ac:chgData name="Lacey Gonzales" userId="e2530b40-0cdb-418f-b9c4-0c859b513393" providerId="ADAL" clId="{DD0E78D2-0139-4A6D-9F86-C786CCBC6B5D}" dt="2021-06-01T22:07:46.358" v="850" actId="21"/>
          <ac:picMkLst>
            <pc:docMk/>
            <pc:sldMk cId="1686266050" sldId="309"/>
            <ac:picMk id="4" creationId="{494B096D-A726-41CE-89A2-A0E6A38BAF26}"/>
          </ac:picMkLst>
        </pc:picChg>
        <pc:picChg chg="add mod">
          <ac:chgData name="Lacey Gonzales" userId="e2530b40-0cdb-418f-b9c4-0c859b513393" providerId="ADAL" clId="{DD0E78D2-0139-4A6D-9F86-C786CCBC6B5D}" dt="2021-06-01T22:08:32.406" v="857" actId="1076"/>
          <ac:picMkLst>
            <pc:docMk/>
            <pc:sldMk cId="1686266050" sldId="309"/>
            <ac:picMk id="5" creationId="{300E37B7-34D2-4455-BBE0-1361B99351C1}"/>
          </ac:picMkLst>
        </pc:picChg>
        <pc:picChg chg="add mod">
          <ac:chgData name="Lacey Gonzales" userId="e2530b40-0cdb-418f-b9c4-0c859b513393" providerId="ADAL" clId="{DD0E78D2-0139-4A6D-9F86-C786CCBC6B5D}" dt="2021-06-07T19:53:35.087" v="1033"/>
          <ac:picMkLst>
            <pc:docMk/>
            <pc:sldMk cId="1686266050" sldId="309"/>
            <ac:picMk id="6" creationId="{3F8D2AEB-CB3F-4B27-9E5D-7103BD89B3CC}"/>
          </ac:picMkLst>
        </pc:picChg>
      </pc:sldChg>
      <pc:sldChg chg="addSp modSp mod">
        <pc:chgData name="Lacey Gonzales" userId="e2530b40-0cdb-418f-b9c4-0c859b513393" providerId="ADAL" clId="{DD0E78D2-0139-4A6D-9F86-C786CCBC6B5D}" dt="2021-06-07T19:53:35.087" v="1033"/>
        <pc:sldMkLst>
          <pc:docMk/>
          <pc:sldMk cId="3825957367" sldId="310"/>
        </pc:sldMkLst>
        <pc:spChg chg="mod">
          <ac:chgData name="Lacey Gonzales" userId="e2530b40-0cdb-418f-b9c4-0c859b513393" providerId="ADAL" clId="{DD0E78D2-0139-4A6D-9F86-C786CCBC6B5D}" dt="2021-06-01T22:07:56.462" v="853" actId="14100"/>
          <ac:spMkLst>
            <pc:docMk/>
            <pc:sldMk cId="3825957367" sldId="310"/>
            <ac:spMk id="3" creationId="{00000000-0000-0000-0000-000000000000}"/>
          </ac:spMkLst>
        </pc:spChg>
        <pc:picChg chg="add mod">
          <ac:chgData name="Lacey Gonzales" userId="e2530b40-0cdb-418f-b9c4-0c859b513393" providerId="ADAL" clId="{DD0E78D2-0139-4A6D-9F86-C786CCBC6B5D}" dt="2021-06-01T22:07:58.335" v="854" actId="1076"/>
          <ac:picMkLst>
            <pc:docMk/>
            <pc:sldMk cId="3825957367" sldId="310"/>
            <ac:picMk id="4" creationId="{67930780-A132-4894-9441-D54E30136B4B}"/>
          </ac:picMkLst>
        </pc:picChg>
        <pc:picChg chg="add mod">
          <ac:chgData name="Lacey Gonzales" userId="e2530b40-0cdb-418f-b9c4-0c859b513393" providerId="ADAL" clId="{DD0E78D2-0139-4A6D-9F86-C786CCBC6B5D}" dt="2021-06-07T19:53:35.087" v="1033"/>
          <ac:picMkLst>
            <pc:docMk/>
            <pc:sldMk cId="3825957367" sldId="310"/>
            <ac:picMk id="5" creationId="{DAB9C0DF-AAAF-4BDE-8B12-0A6ED2BFFE14}"/>
          </ac:picMkLst>
        </pc:picChg>
      </pc:sldChg>
      <pc:sldChg chg="del">
        <pc:chgData name="Lacey Gonzales" userId="e2530b40-0cdb-418f-b9c4-0c859b513393" providerId="ADAL" clId="{DD0E78D2-0139-4A6D-9F86-C786CCBC6B5D}" dt="2021-06-01T15:54:23.701" v="5" actId="2696"/>
        <pc:sldMkLst>
          <pc:docMk/>
          <pc:sldMk cId="1623694190" sldId="311"/>
        </pc:sldMkLst>
      </pc:sldChg>
      <pc:sldChg chg="addSp delSp modSp add mod modNotesTx">
        <pc:chgData name="Lacey Gonzales" userId="e2530b40-0cdb-418f-b9c4-0c859b513393" providerId="ADAL" clId="{DD0E78D2-0139-4A6D-9F86-C786CCBC6B5D}" dt="2021-06-07T19:53:35.087" v="1033"/>
        <pc:sldMkLst>
          <pc:docMk/>
          <pc:sldMk cId="3017801307" sldId="312"/>
        </pc:sldMkLst>
        <pc:spChg chg="mod">
          <ac:chgData name="Lacey Gonzales" userId="e2530b40-0cdb-418f-b9c4-0c859b513393" providerId="ADAL" clId="{DD0E78D2-0139-4A6D-9F86-C786CCBC6B5D}" dt="2021-06-01T21:39:19.603" v="48" actId="20577"/>
          <ac:spMkLst>
            <pc:docMk/>
            <pc:sldMk cId="3017801307" sldId="312"/>
            <ac:spMk id="3" creationId="{00000000-0000-0000-0000-000000000000}"/>
          </ac:spMkLst>
        </pc:spChg>
        <pc:picChg chg="add del mod">
          <ac:chgData name="Lacey Gonzales" userId="e2530b40-0cdb-418f-b9c4-0c859b513393" providerId="ADAL" clId="{DD0E78D2-0139-4A6D-9F86-C786CCBC6B5D}" dt="2021-06-01T21:35:58.788" v="11"/>
          <ac:picMkLst>
            <pc:docMk/>
            <pc:sldMk cId="3017801307" sldId="312"/>
            <ac:picMk id="4" creationId="{EF840446-CD7E-4186-9C54-CF3F936A064A}"/>
          </ac:picMkLst>
        </pc:picChg>
        <pc:picChg chg="add del mod">
          <ac:chgData name="Lacey Gonzales" userId="e2530b40-0cdb-418f-b9c4-0c859b513393" providerId="ADAL" clId="{DD0E78D2-0139-4A6D-9F86-C786CCBC6B5D}" dt="2021-06-01T21:38:55.209" v="18" actId="478"/>
          <ac:picMkLst>
            <pc:docMk/>
            <pc:sldMk cId="3017801307" sldId="312"/>
            <ac:picMk id="5" creationId="{DF70BFE9-0FF6-4D78-991A-BAD7893B4FBD}"/>
          </ac:picMkLst>
        </pc:picChg>
        <pc:picChg chg="add mod">
          <ac:chgData name="Lacey Gonzales" userId="e2530b40-0cdb-418f-b9c4-0c859b513393" providerId="ADAL" clId="{DD0E78D2-0139-4A6D-9F86-C786CCBC6B5D}" dt="2021-06-01T21:39:26.849" v="49" actId="1076"/>
          <ac:picMkLst>
            <pc:docMk/>
            <pc:sldMk cId="3017801307" sldId="312"/>
            <ac:picMk id="6" creationId="{7EB261CC-FA28-40E8-B30A-F3A741345140}"/>
          </ac:picMkLst>
        </pc:picChg>
        <pc:picChg chg="add mod">
          <ac:chgData name="Lacey Gonzales" userId="e2530b40-0cdb-418f-b9c4-0c859b513393" providerId="ADAL" clId="{DD0E78D2-0139-4A6D-9F86-C786CCBC6B5D}" dt="2021-06-07T19:53:35.087" v="1033"/>
          <ac:picMkLst>
            <pc:docMk/>
            <pc:sldMk cId="3017801307" sldId="312"/>
            <ac:picMk id="7" creationId="{4A5BDBA5-8590-421F-8DDC-B62A95DB86DD}"/>
          </ac:picMkLst>
        </pc:picChg>
      </pc:sldChg>
      <pc:sldChg chg="addSp modSp add ord">
        <pc:chgData name="Lacey Gonzales" userId="e2530b40-0cdb-418f-b9c4-0c859b513393" providerId="ADAL" clId="{DD0E78D2-0139-4A6D-9F86-C786CCBC6B5D}" dt="2021-06-07T19:53:35.087" v="1033"/>
        <pc:sldMkLst>
          <pc:docMk/>
          <pc:sldMk cId="856404431" sldId="313"/>
        </pc:sldMkLst>
        <pc:picChg chg="add mod">
          <ac:chgData name="Lacey Gonzales" userId="e2530b40-0cdb-418f-b9c4-0c859b513393" providerId="ADAL" clId="{DD0E78D2-0139-4A6D-9F86-C786CCBC6B5D}" dt="2021-06-07T19:53:35.087" v="1033"/>
          <ac:picMkLst>
            <pc:docMk/>
            <pc:sldMk cId="856404431" sldId="313"/>
            <ac:picMk id="5" creationId="{C1B973A3-2D52-4AE5-AB07-C814068DE5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AF21B-CEA5-4916-8EFC-D2E57EC18DFC}"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31583-D7ED-444F-B3A2-82BFE4D97CFE}" type="slidenum">
              <a:rPr lang="en-US" smtClean="0"/>
              <a:t>‹#›</a:t>
            </a:fld>
            <a:endParaRPr lang="en-US"/>
          </a:p>
        </p:txBody>
      </p:sp>
    </p:spTree>
    <p:extLst>
      <p:ext uri="{BB962C8B-B14F-4D97-AF65-F5344CB8AC3E}">
        <p14:creationId xmlns:p14="http://schemas.microsoft.com/office/powerpoint/2010/main" val="424836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Rocky Mountain Tribal Leader’s Council Tribal Opioid Response Program presents Nutrition 101, Part 3, Healthy Living Every Day</a:t>
            </a: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1</a:t>
            </a:fld>
            <a:endParaRPr lang="en-US"/>
          </a:p>
        </p:txBody>
      </p:sp>
    </p:spTree>
    <p:extLst>
      <p:ext uri="{BB962C8B-B14F-4D97-AF65-F5344CB8AC3E}">
        <p14:creationId xmlns:p14="http://schemas.microsoft.com/office/powerpoint/2010/main" val="368894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Keep things simple and focus on eating for health, pick from different foods and colors, and be healthy and well.  This will help the body start to heal </a:t>
            </a:r>
            <a:r>
              <a:rPr lang="en-US" sz="1200">
                <a:solidFill>
                  <a:schemeClr val="bg1"/>
                </a:solidFill>
              </a:rPr>
              <a:t>and recover.</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2</a:t>
            </a:fld>
            <a:endParaRPr lang="en-US"/>
          </a:p>
        </p:txBody>
      </p:sp>
    </p:spTree>
    <p:extLst>
      <p:ext uri="{BB962C8B-B14F-4D97-AF65-F5344CB8AC3E}">
        <p14:creationId xmlns:p14="http://schemas.microsoft.com/office/powerpoint/2010/main" val="292352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food is just one part of a healthy life.  A healthy life is what recovery is about.  Life, and food, are about balance.  You don’t want to have too much of anyone one thing.  </a:t>
            </a:r>
          </a:p>
        </p:txBody>
      </p:sp>
      <p:sp>
        <p:nvSpPr>
          <p:cNvPr id="4" name="Slide Number Placeholder 3"/>
          <p:cNvSpPr>
            <a:spLocks noGrp="1"/>
          </p:cNvSpPr>
          <p:nvPr>
            <p:ph type="sldNum" sz="quarter" idx="10"/>
          </p:nvPr>
        </p:nvSpPr>
        <p:spPr/>
        <p:txBody>
          <a:bodyPr/>
          <a:lstStyle/>
          <a:p>
            <a:fld id="{23C31583-D7ED-444F-B3A2-82BFE4D97CFE}" type="slidenum">
              <a:rPr lang="en-US" smtClean="0"/>
              <a:t>3</a:t>
            </a:fld>
            <a:endParaRPr lang="en-US"/>
          </a:p>
        </p:txBody>
      </p:sp>
    </p:spTree>
    <p:extLst>
      <p:ext uri="{BB962C8B-B14F-4D97-AF65-F5344CB8AC3E}">
        <p14:creationId xmlns:p14="http://schemas.microsoft.com/office/powerpoint/2010/main" val="143633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healthy is easy if you keep it simple.  Start with one small thing to build on and add too it from there.  Choose one food that is healthy and make it the base of your meals.  Protein is an easy choice to build the rest of your meal around.  Usually all that is needed are a few vegetables.</a:t>
            </a:r>
          </a:p>
        </p:txBody>
      </p:sp>
      <p:sp>
        <p:nvSpPr>
          <p:cNvPr id="4" name="Slide Number Placeholder 3"/>
          <p:cNvSpPr>
            <a:spLocks noGrp="1"/>
          </p:cNvSpPr>
          <p:nvPr>
            <p:ph type="sldNum" sz="quarter" idx="10"/>
          </p:nvPr>
        </p:nvSpPr>
        <p:spPr/>
        <p:txBody>
          <a:bodyPr/>
          <a:lstStyle/>
          <a:p>
            <a:fld id="{23C31583-D7ED-444F-B3A2-82BFE4D97CFE}" type="slidenum">
              <a:rPr lang="en-US" smtClean="0"/>
              <a:t>4</a:t>
            </a:fld>
            <a:endParaRPr lang="en-US"/>
          </a:p>
        </p:txBody>
      </p:sp>
    </p:spTree>
    <p:extLst>
      <p:ext uri="{BB962C8B-B14F-4D97-AF65-F5344CB8AC3E}">
        <p14:creationId xmlns:p14="http://schemas.microsoft.com/office/powerpoint/2010/main" val="325202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one new food and one new habit each week or two.  Try to experiment with one new vegetable, fruit or recipe each week.  Also try adding one new habit each week, like walking about the block instead of having dessert.  Or go out for a hike and picnic on Saturday or Sunday instead of sitting down to watch TV.  You can even start doing more of an activity you already enjoy.  By focusing on just one thing at a time, you will not get overwhelmed and things will feel easy to achieve instead of impossible.</a:t>
            </a:r>
          </a:p>
        </p:txBody>
      </p:sp>
      <p:sp>
        <p:nvSpPr>
          <p:cNvPr id="4" name="Slide Number Placeholder 3"/>
          <p:cNvSpPr>
            <a:spLocks noGrp="1"/>
          </p:cNvSpPr>
          <p:nvPr>
            <p:ph type="sldNum" sz="quarter" idx="10"/>
          </p:nvPr>
        </p:nvSpPr>
        <p:spPr/>
        <p:txBody>
          <a:bodyPr/>
          <a:lstStyle/>
          <a:p>
            <a:fld id="{23C31583-D7ED-444F-B3A2-82BFE4D97CFE}" type="slidenum">
              <a:rPr lang="en-US" smtClean="0"/>
              <a:t>5</a:t>
            </a:fld>
            <a:endParaRPr lang="en-US"/>
          </a:p>
        </p:txBody>
      </p:sp>
    </p:spTree>
    <p:extLst>
      <p:ext uri="{BB962C8B-B14F-4D97-AF65-F5344CB8AC3E}">
        <p14:creationId xmlns:p14="http://schemas.microsoft.com/office/powerpoint/2010/main" val="47376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 things you CAN do.  Your grocery is out of fresh vegetables?  Look for frozen. No frozen?  Try canned.  You are still getting a vegetable!  Cook simple meals.  Cooking for yourself is a way to care for yourself.</a:t>
            </a:r>
          </a:p>
          <a:p>
            <a:r>
              <a:rPr lang="en-US" dirty="0"/>
              <a:t>Focus on the activity you are doing and not the result you are trying for.  You have control over your activities!</a:t>
            </a:r>
          </a:p>
        </p:txBody>
      </p:sp>
      <p:sp>
        <p:nvSpPr>
          <p:cNvPr id="4" name="Slide Number Placeholder 3"/>
          <p:cNvSpPr>
            <a:spLocks noGrp="1"/>
          </p:cNvSpPr>
          <p:nvPr>
            <p:ph type="sldNum" sz="quarter" idx="10"/>
          </p:nvPr>
        </p:nvSpPr>
        <p:spPr/>
        <p:txBody>
          <a:bodyPr/>
          <a:lstStyle/>
          <a:p>
            <a:fld id="{23C31583-D7ED-444F-B3A2-82BFE4D97CFE}" type="slidenum">
              <a:rPr lang="en-US" smtClean="0"/>
              <a:t>6</a:t>
            </a:fld>
            <a:endParaRPr lang="en-US"/>
          </a:p>
        </p:txBody>
      </p:sp>
    </p:spTree>
    <p:extLst>
      <p:ext uri="{BB962C8B-B14F-4D97-AF65-F5344CB8AC3E}">
        <p14:creationId xmlns:p14="http://schemas.microsoft.com/office/powerpoint/2010/main" val="106906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something you enjoy.  Love cooking?  Experimenting with new foods and recipes is building on that strength and by focusing on trying new vegetables, fruits and recipes, you are building on your health too.  Then try making just a little extra to have a healthy option for the next day as a lunch or later in the week for an easy supper.  Don’t care for the kitchen?  Try challenging yourself with easy one pan meals, or make one big pot of your favorite meal and freeze it for later.</a:t>
            </a:r>
          </a:p>
        </p:txBody>
      </p:sp>
      <p:sp>
        <p:nvSpPr>
          <p:cNvPr id="4" name="Slide Number Placeholder 3"/>
          <p:cNvSpPr>
            <a:spLocks noGrp="1"/>
          </p:cNvSpPr>
          <p:nvPr>
            <p:ph type="sldNum" sz="quarter" idx="10"/>
          </p:nvPr>
        </p:nvSpPr>
        <p:spPr/>
        <p:txBody>
          <a:bodyPr/>
          <a:lstStyle/>
          <a:p>
            <a:fld id="{23C31583-D7ED-444F-B3A2-82BFE4D97CFE}" type="slidenum">
              <a:rPr lang="en-US" smtClean="0"/>
              <a:t>7</a:t>
            </a:fld>
            <a:endParaRPr lang="en-US"/>
          </a:p>
        </p:txBody>
      </p:sp>
    </p:spTree>
    <p:extLst>
      <p:ext uri="{BB962C8B-B14F-4D97-AF65-F5344CB8AC3E}">
        <p14:creationId xmlns:p14="http://schemas.microsoft.com/office/powerpoint/2010/main" val="161261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you accomplish is an achievement to celebrate.  Focus on the number of accomplish you have ONE day, then the next and the next.  Pretty soon you will have a whole week of accomplishments.  And then a month.  Eventually you will have an entire year of small accomplishments.  Small accomplishments can add up to a big change over time.</a:t>
            </a:r>
          </a:p>
        </p:txBody>
      </p:sp>
      <p:sp>
        <p:nvSpPr>
          <p:cNvPr id="4" name="Slide Number Placeholder 3"/>
          <p:cNvSpPr>
            <a:spLocks noGrp="1"/>
          </p:cNvSpPr>
          <p:nvPr>
            <p:ph type="sldNum" sz="quarter" idx="10"/>
          </p:nvPr>
        </p:nvSpPr>
        <p:spPr/>
        <p:txBody>
          <a:bodyPr/>
          <a:lstStyle/>
          <a:p>
            <a:fld id="{23C31583-D7ED-444F-B3A2-82BFE4D97CFE}" type="slidenum">
              <a:rPr lang="en-US" smtClean="0"/>
              <a:t>8</a:t>
            </a:fld>
            <a:endParaRPr lang="en-US"/>
          </a:p>
        </p:txBody>
      </p:sp>
    </p:spTree>
    <p:extLst>
      <p:ext uri="{BB962C8B-B14F-4D97-AF65-F5344CB8AC3E}">
        <p14:creationId xmlns:p14="http://schemas.microsoft.com/office/powerpoint/2010/main" val="392758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C31583-D7ED-444F-B3A2-82BFE4D97CFE}" type="slidenum">
              <a:rPr lang="en-US" smtClean="0"/>
              <a:t>9</a:t>
            </a:fld>
            <a:endParaRPr lang="en-US"/>
          </a:p>
        </p:txBody>
      </p:sp>
    </p:spTree>
    <p:extLst>
      <p:ext uri="{BB962C8B-B14F-4D97-AF65-F5344CB8AC3E}">
        <p14:creationId xmlns:p14="http://schemas.microsoft.com/office/powerpoint/2010/main" val="74726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18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3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778552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359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689898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6273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97187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03627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34380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152869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77B41-795B-4963-8EC0-A5C6FE285DA1}"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5977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77517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877B41-795B-4963-8EC0-A5C6FE285DA1}"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1753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877B41-795B-4963-8EC0-A5C6FE285DA1}"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232717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77B41-795B-4963-8EC0-A5C6FE285DA1}" type="datetimeFigureOut">
              <a:rPr lang="en-US" smtClean="0"/>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46885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3423748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C877B41-795B-4963-8EC0-A5C6FE285DA1}"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B08BF-B9FA-4E85-9639-37B5065BC0E7}" type="slidenum">
              <a:rPr lang="en-US" smtClean="0"/>
              <a:t>‹#›</a:t>
            </a:fld>
            <a:endParaRPr lang="en-US"/>
          </a:p>
        </p:txBody>
      </p:sp>
    </p:spTree>
    <p:extLst>
      <p:ext uri="{BB962C8B-B14F-4D97-AF65-F5344CB8AC3E}">
        <p14:creationId xmlns:p14="http://schemas.microsoft.com/office/powerpoint/2010/main" val="5307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lumMod val="95000"/>
              </a:schemeClr>
            </a:gs>
            <a:gs pos="100000">
              <a:schemeClr val="tx1">
                <a:lumMod val="65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C877B41-795B-4963-8EC0-A5C6FE285DA1}" type="datetimeFigureOut">
              <a:rPr lang="en-US" smtClean="0"/>
              <a:t>8/3/2021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B7B08BF-B9FA-4E85-9639-37B5065BC0E7}" type="slidenum">
              <a:rPr lang="en-US" smtClean="0"/>
              <a:t>‹#›</a:t>
            </a:fld>
            <a:endParaRPr lang="en-US"/>
          </a:p>
        </p:txBody>
      </p:sp>
    </p:spTree>
    <p:extLst>
      <p:ext uri="{BB962C8B-B14F-4D97-AF65-F5344CB8AC3E}">
        <p14:creationId xmlns:p14="http://schemas.microsoft.com/office/powerpoint/2010/main" val="4590346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png"/><Relationship Id="rId18"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9.png"/><Relationship Id="rId7" Type="http://schemas.openxmlformats.org/officeDocument/2006/relationships/image" Target="../media/image2.png"/><Relationship Id="rId12" Type="http://schemas.microsoft.com/office/2007/relationships/hdphoto" Target="../media/hdphoto4.wdp"/><Relationship Id="rId17" Type="http://schemas.openxmlformats.org/officeDocument/2006/relationships/image" Target="../media/image7.png"/><Relationship Id="rId25" Type="http://schemas.openxmlformats.org/officeDocument/2006/relationships/image" Target="../media/image13.png"/><Relationship Id="rId2" Type="http://schemas.openxmlformats.org/officeDocument/2006/relationships/audio" Target="../media/media1.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4.png"/><Relationship Id="rId24" Type="http://schemas.openxmlformats.org/officeDocument/2006/relationships/image" Target="../media/image12.png"/><Relationship Id="rId5" Type="http://schemas.openxmlformats.org/officeDocument/2006/relationships/image" Target="../media/image1.png"/><Relationship Id="rId15" Type="http://schemas.openxmlformats.org/officeDocument/2006/relationships/image" Target="../media/image6.png"/><Relationship Id="rId23" Type="http://schemas.openxmlformats.org/officeDocument/2006/relationships/image" Target="../media/image11.jpg"/><Relationship Id="rId10" Type="http://schemas.microsoft.com/office/2007/relationships/hdphoto" Target="../media/hdphoto3.wdp"/><Relationship Id="rId19"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3.png"/><Relationship Id="rId14" Type="http://schemas.microsoft.com/office/2007/relationships/hdphoto" Target="../media/hdphoto5.wdp"/><Relationship Id="rId22"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3.png"/><Relationship Id="rId2" Type="http://schemas.microsoft.com/office/2007/relationships/media" Target="../media/media9.m4a"/><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p:cNvSpPr>
            <a:spLocks noGrp="1"/>
          </p:cNvSpPr>
          <p:nvPr>
            <p:ph type="ctrTitle"/>
          </p:nvPr>
        </p:nvSpPr>
        <p:spPr>
          <a:xfrm>
            <a:off x="5260685" y="2681308"/>
            <a:ext cx="5711536" cy="1035005"/>
          </a:xfrm>
        </p:spPr>
        <p:txBody>
          <a:bodyPr>
            <a:noAutofit/>
          </a:bodyPr>
          <a:lstStyle/>
          <a:p>
            <a:pPr algn="ctr">
              <a:buClr>
                <a:srgbClr val="B7D433"/>
              </a:buClr>
            </a:pPr>
            <a:r>
              <a:rPr lang="en-US" sz="6000" b="1" dirty="0">
                <a:solidFill>
                  <a:srgbClr val="861820"/>
                </a:solidFill>
              </a:rPr>
              <a:t>Nutrition 101</a:t>
            </a:r>
            <a:br>
              <a:rPr lang="en-US" sz="6000" b="1" dirty="0">
                <a:solidFill>
                  <a:srgbClr val="861820"/>
                </a:solidFill>
              </a:rPr>
            </a:br>
            <a:r>
              <a:rPr lang="en-US" sz="6000" b="1" dirty="0">
                <a:solidFill>
                  <a:srgbClr val="861820"/>
                </a:solidFill>
              </a:rPr>
              <a:t>Part 3</a:t>
            </a:r>
            <a:endParaRPr lang="en-US" sz="4400" dirty="0">
              <a:solidFill>
                <a:srgbClr val="861820"/>
              </a:solidFill>
            </a:endParaRPr>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p:cNvCxnSpPr>
            <a:cxnSpLocks/>
            <a:stCxn id="23" idx="0"/>
          </p:cNvCxnSpPr>
          <p:nvPr/>
        </p:nvCxnSpPr>
        <p:spPr>
          <a:xfrm flipH="1">
            <a:off x="9982366" y="2591946"/>
            <a:ext cx="1723424" cy="4272575"/>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H="1" flipV="1">
            <a:off x="9853127" y="-6889"/>
            <a:ext cx="1852664" cy="2619038"/>
          </a:xfrm>
          <a:prstGeom prst="line">
            <a:avLst/>
          </a:prstGeom>
          <a:ln w="19050">
            <a:solidFill>
              <a:srgbClr val="25AAE2">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9386754" y="3602038"/>
            <a:ext cx="2122943" cy="3269372"/>
          </a:xfrm>
          <a:prstGeom prst="line">
            <a:avLst/>
          </a:prstGeom>
          <a:ln w="19050">
            <a:solidFill>
              <a:srgbClr val="E27F08">
                <a:alpha val="6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flipV="1">
            <a:off x="10300996" y="-6889"/>
            <a:ext cx="998275" cy="2178589"/>
          </a:xfrm>
          <a:prstGeom prst="line">
            <a:avLst/>
          </a:prstGeom>
          <a:ln w="19050">
            <a:solidFill>
              <a:srgbClr val="72141A">
                <a:alpha val="60000"/>
              </a:srgbClr>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4702147" y="3017171"/>
            <a:ext cx="914400" cy="9144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4068094" y="4605170"/>
            <a:ext cx="914400" cy="914400"/>
          </a:xfrm>
          <a:prstGeom prst="rect">
            <a:avLst/>
          </a:prstGeom>
        </p:spPr>
      </p:pic>
      <p:pic>
        <p:nvPicPr>
          <p:cNvPr id="34" name="Picture 33"/>
          <p:cNvPicPr>
            <a:picLocks noChangeAspect="1"/>
          </p:cNvPicPr>
          <p:nvPr/>
        </p:nvPicPr>
        <p:blipFill>
          <a:blip r:embed="rId9" cstate="print">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1092911" y="770173"/>
            <a:ext cx="838497" cy="914400"/>
          </a:xfrm>
          <a:prstGeom prst="rect">
            <a:avLst/>
          </a:prstGeom>
        </p:spPr>
      </p:pic>
      <p:pic>
        <p:nvPicPr>
          <p:cNvPr id="35" name="Picture 34"/>
          <p:cNvPicPr>
            <a:picLocks noChangeAspect="1"/>
          </p:cNvPicPr>
          <p:nvPr/>
        </p:nvPicPr>
        <p:blipFill>
          <a:blip r:embed="rId11" cstate="print">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tretch>
            <a:fillRect/>
          </a:stretch>
        </p:blipFill>
        <p:spPr>
          <a:xfrm>
            <a:off x="258366" y="1766908"/>
            <a:ext cx="962328" cy="914400"/>
          </a:xfrm>
          <a:prstGeom prst="rect">
            <a:avLst/>
          </a:prstGeom>
        </p:spPr>
      </p:pic>
      <p:pic>
        <p:nvPicPr>
          <p:cNvPr id="36" name="Picture 35"/>
          <p:cNvPicPr>
            <a:picLocks noChangeAspect="1"/>
          </p:cNvPicPr>
          <p:nvPr/>
        </p:nvPicPr>
        <p:blipFill>
          <a:blip r:embed="rId13" cstate="print">
            <a:extLst>
              <a:ext uri="{BEBA8EAE-BF5A-486C-A8C5-ECC9F3942E4B}">
                <a14:imgProps xmlns:a14="http://schemas.microsoft.com/office/drawing/2010/main">
                  <a14:imgLayer r:embed="rId14">
                    <a14:imgEffect>
                      <a14:artisticTexturizer/>
                    </a14:imgEffect>
                  </a14:imgLayer>
                </a14:imgProps>
              </a:ext>
              <a:ext uri="{28A0092B-C50C-407E-A947-70E740481C1C}">
                <a14:useLocalDpi xmlns:a14="http://schemas.microsoft.com/office/drawing/2010/main" val="0"/>
              </a:ext>
            </a:extLst>
          </a:blip>
          <a:stretch>
            <a:fillRect/>
          </a:stretch>
        </p:blipFill>
        <p:spPr>
          <a:xfrm>
            <a:off x="4582179" y="1761456"/>
            <a:ext cx="901898" cy="914400"/>
          </a:xfrm>
          <a:prstGeom prst="rect">
            <a:avLst/>
          </a:prstGeom>
        </p:spPr>
      </p:pic>
      <p:pic>
        <p:nvPicPr>
          <p:cNvPr id="38" name="Picture 37"/>
          <p:cNvPicPr>
            <a:picLocks noChangeAspect="1"/>
          </p:cNvPicPr>
          <p:nvPr/>
        </p:nvPicPr>
        <p:blipFill>
          <a:blip r:embed="rId15" cstate="print">
            <a:extLst>
              <a:ext uri="{BEBA8EAE-BF5A-486C-A8C5-ECC9F3942E4B}">
                <a14:imgProps xmlns:a14="http://schemas.microsoft.com/office/drawing/2010/main">
                  <a14:imgLayer r:embed="rId16">
                    <a14:imgEffect>
                      <a14:artisticTexturizer/>
                    </a14:imgEffect>
                  </a14:imgLayer>
                </a14:imgProps>
              </a:ext>
              <a:ext uri="{28A0092B-C50C-407E-A947-70E740481C1C}">
                <a14:useLocalDpi xmlns:a14="http://schemas.microsoft.com/office/drawing/2010/main" val="0"/>
              </a:ext>
            </a:extLst>
          </a:blip>
          <a:stretch>
            <a:fillRect/>
          </a:stretch>
        </p:blipFill>
        <p:spPr>
          <a:xfrm>
            <a:off x="2409137" y="427469"/>
            <a:ext cx="914400" cy="914400"/>
          </a:xfrm>
          <a:prstGeom prst="rect">
            <a:avLst/>
          </a:prstGeom>
        </p:spPr>
      </p:pic>
      <p:pic>
        <p:nvPicPr>
          <p:cNvPr id="41" name="Picture 40"/>
          <p:cNvPicPr>
            <a:picLocks noChangeAspect="1"/>
          </p:cNvPicPr>
          <p:nvPr/>
        </p:nvPicPr>
        <p:blipFill>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tretch>
            <a:fillRect/>
          </a:stretch>
        </p:blipFill>
        <p:spPr>
          <a:xfrm>
            <a:off x="3664161" y="770173"/>
            <a:ext cx="898326" cy="914400"/>
          </a:xfrm>
          <a:prstGeom prst="rect">
            <a:avLst/>
          </a:prstGeom>
        </p:spPr>
      </p:pic>
      <p:pic>
        <p:nvPicPr>
          <p:cNvPr id="45" name="Picture 44"/>
          <p:cNvPicPr>
            <a:picLocks noChangeAspect="1"/>
          </p:cNvPicPr>
          <p:nvPr/>
        </p:nvPicPr>
        <p:blipFill>
          <a:blip r:embed="rId19">
            <a:extLst>
              <a:ext uri="{BEBA8EAE-BF5A-486C-A8C5-ECC9F3942E4B}">
                <a14:imgProps xmlns:a14="http://schemas.microsoft.com/office/drawing/2010/main">
                  <a14:imgLayer r:embed="rId20">
                    <a14:imgEffect>
                      <a14:artisticTexturizer/>
                    </a14:imgEffect>
                  </a14:imgLayer>
                </a14:imgProps>
              </a:ext>
            </a:extLst>
          </a:blip>
          <a:stretch>
            <a:fillRect/>
          </a:stretch>
        </p:blipFill>
        <p:spPr>
          <a:xfrm>
            <a:off x="2651383" y="5138639"/>
            <a:ext cx="757253" cy="914400"/>
          </a:xfrm>
          <a:prstGeom prst="rect">
            <a:avLst/>
          </a:prstGeom>
        </p:spPr>
      </p:pic>
      <p:sp>
        <p:nvSpPr>
          <p:cNvPr id="10" name="TextBox 9"/>
          <p:cNvSpPr txBox="1"/>
          <p:nvPr/>
        </p:nvSpPr>
        <p:spPr>
          <a:xfrm>
            <a:off x="5509248" y="3952149"/>
            <a:ext cx="5089436" cy="1508105"/>
          </a:xfrm>
          <a:prstGeom prst="rect">
            <a:avLst/>
          </a:prstGeom>
          <a:noFill/>
        </p:spPr>
        <p:txBody>
          <a:bodyPr wrap="square" rtlCol="0">
            <a:spAutoFit/>
          </a:bodyPr>
          <a:lstStyle/>
          <a:p>
            <a:pPr algn="ctr">
              <a:buClr>
                <a:srgbClr val="932690"/>
              </a:buClr>
            </a:pPr>
            <a:r>
              <a:rPr lang="en-US" sz="2400" dirty="0">
                <a:solidFill>
                  <a:schemeClr val="bg1"/>
                </a:solidFill>
              </a:rPr>
              <a:t>ROCKY MOUNTAIN </a:t>
            </a:r>
          </a:p>
          <a:p>
            <a:pPr algn="ctr"/>
            <a:r>
              <a:rPr lang="en-US" sz="2400" dirty="0">
                <a:solidFill>
                  <a:schemeClr val="bg1"/>
                </a:solidFill>
              </a:rPr>
              <a:t>TRIBAL LEADERS COUNCIL</a:t>
            </a:r>
          </a:p>
          <a:p>
            <a:pPr algn="ctr"/>
            <a:endParaRPr lang="en-US" sz="2400" dirty="0">
              <a:solidFill>
                <a:schemeClr val="bg1"/>
              </a:solidFill>
            </a:endParaRPr>
          </a:p>
          <a:p>
            <a:pPr algn="ctr"/>
            <a:r>
              <a:rPr lang="en-US" sz="2000" dirty="0">
                <a:solidFill>
                  <a:schemeClr val="bg1"/>
                </a:solidFill>
              </a:rPr>
              <a:t>Tribal Opioid Response Program</a:t>
            </a:r>
          </a:p>
        </p:txBody>
      </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1502" y="1338430"/>
            <a:ext cx="3795182" cy="3795182"/>
          </a:xfrm>
          <a:prstGeom prst="rect">
            <a:avLst/>
          </a:prstGeom>
        </p:spPr>
      </p:pic>
      <p:pic>
        <p:nvPicPr>
          <p:cNvPr id="4" name="Picture 3" descr="Logo&#10;&#10;Description automatically generated">
            <a:extLst>
              <a:ext uri="{FF2B5EF4-FFF2-40B4-BE49-F238E27FC236}">
                <a16:creationId xmlns:a16="http://schemas.microsoft.com/office/drawing/2014/main" id="{AD59591E-701D-BC4C-9A9B-990497A9AFE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8366" y="3058329"/>
            <a:ext cx="945929" cy="914399"/>
          </a:xfrm>
          <a:prstGeom prst="rect">
            <a:avLst/>
          </a:prstGeom>
        </p:spPr>
      </p:pic>
      <p:pic>
        <p:nvPicPr>
          <p:cNvPr id="8" name="Picture 7" descr="A picture containing text, sign, clipart&#10;&#10;Description automatically generated">
            <a:extLst>
              <a:ext uri="{FF2B5EF4-FFF2-40B4-BE49-F238E27FC236}">
                <a16:creationId xmlns:a16="http://schemas.microsoft.com/office/drawing/2014/main" id="{789F886C-1415-7B41-A733-E03244F7DED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7125" y="4545853"/>
            <a:ext cx="707137" cy="914401"/>
          </a:xfrm>
          <a:prstGeom prst="rect">
            <a:avLst/>
          </a:prstGeom>
          <a:blipFill dpi="0" rotWithShape="1">
            <a:blip r:embed="rId24"/>
            <a:srcRect/>
            <a:tile tx="0" ty="0" sx="100000" sy="100000" flip="none" algn="tl"/>
          </a:blipFill>
        </p:spPr>
      </p:pic>
      <p:pic>
        <p:nvPicPr>
          <p:cNvPr id="11" name="Audio 10">
            <a:hlinkClick r:id="" action="ppaction://media"/>
            <a:extLst>
              <a:ext uri="{FF2B5EF4-FFF2-40B4-BE49-F238E27FC236}">
                <a16:creationId xmlns:a16="http://schemas.microsoft.com/office/drawing/2014/main" id="{39202586-9915-4035-BFFF-AEAF572B225A}"/>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679862"/>
      </p:ext>
    </p:extLst>
  </p:cSld>
  <p:clrMapOvr>
    <a:masterClrMapping/>
  </p:clrMapOvr>
  <mc:AlternateContent xmlns:mc="http://schemas.openxmlformats.org/markup-compatibility/2006">
    <mc:Choice xmlns:p14="http://schemas.microsoft.com/office/powerpoint/2010/main" Requires="p14">
      <p:transition spd="slow" p14:dur="2000" advTm="23661"/>
    </mc:Choice>
    <mc:Fallback>
      <p:transition spd="slow" advTm="2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Eat for health</a:t>
            </a:r>
          </a:p>
        </p:txBody>
      </p:sp>
      <p:sp>
        <p:nvSpPr>
          <p:cNvPr id="3" name="Content Placeholder 2"/>
          <p:cNvSpPr>
            <a:spLocks noGrp="1"/>
          </p:cNvSpPr>
          <p:nvPr>
            <p:ph idx="1"/>
          </p:nvPr>
        </p:nvSpPr>
        <p:spPr>
          <a:xfrm>
            <a:off x="5499434" y="1636023"/>
            <a:ext cx="4440606" cy="4207123"/>
          </a:xfrm>
        </p:spPr>
        <p:txBody>
          <a:bodyPr>
            <a:normAutofit/>
          </a:bodyPr>
          <a:lstStyle/>
          <a:p>
            <a:pPr>
              <a:buClr>
                <a:srgbClr val="72141A"/>
              </a:buClr>
              <a:buSzPct val="100000"/>
            </a:pPr>
            <a:r>
              <a:rPr lang="en-US" sz="2400" dirty="0">
                <a:solidFill>
                  <a:schemeClr val="bg1"/>
                </a:solidFill>
              </a:rPr>
              <a:t>Eat for health, pick from different foods and colors, and be healthy and well.</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2829E0F0-4A41-4AE7-9597-65D45923F027}"/>
              </a:ext>
            </a:extLst>
          </p:cNvPr>
          <p:cNvPicPr>
            <a:picLocks noChangeAspect="1"/>
          </p:cNvPicPr>
          <p:nvPr/>
        </p:nvPicPr>
        <p:blipFill>
          <a:blip r:embed="rId6"/>
          <a:stretch>
            <a:fillRect/>
          </a:stretch>
        </p:blipFill>
        <p:spPr>
          <a:xfrm>
            <a:off x="803079" y="2355974"/>
            <a:ext cx="4153291" cy="2520239"/>
          </a:xfrm>
          <a:prstGeom prst="rect">
            <a:avLst/>
          </a:prstGeom>
        </p:spPr>
      </p:pic>
      <p:pic>
        <p:nvPicPr>
          <p:cNvPr id="6" name="Audio 5">
            <a:hlinkClick r:id="" action="ppaction://media"/>
            <a:extLst>
              <a:ext uri="{FF2B5EF4-FFF2-40B4-BE49-F238E27FC236}">
                <a16:creationId xmlns:a16="http://schemas.microsoft.com/office/drawing/2014/main" id="{3951E3C1-692B-4AA3-A556-B9444B3018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6404431"/>
      </p:ext>
    </p:extLst>
  </p:cSld>
  <p:clrMapOvr>
    <a:masterClrMapping/>
  </p:clrMapOvr>
  <mc:AlternateContent xmlns:mc="http://schemas.openxmlformats.org/markup-compatibility/2006">
    <mc:Choice xmlns:p14="http://schemas.microsoft.com/office/powerpoint/2010/main" Requires="p14">
      <p:transition spd="slow" p14:dur="2000" advTm="17252"/>
    </mc:Choice>
    <mc:Fallback>
      <p:transition spd="slow" advTm="1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Bring it together</a:t>
            </a:r>
          </a:p>
        </p:txBody>
      </p:sp>
      <p:sp>
        <p:nvSpPr>
          <p:cNvPr id="3" name="Content Placeholder 2"/>
          <p:cNvSpPr>
            <a:spLocks noGrp="1"/>
          </p:cNvSpPr>
          <p:nvPr>
            <p:ph idx="1"/>
          </p:nvPr>
        </p:nvSpPr>
        <p:spPr>
          <a:xfrm>
            <a:off x="676517" y="1573181"/>
            <a:ext cx="4395855" cy="4207123"/>
          </a:xfrm>
        </p:spPr>
        <p:txBody>
          <a:bodyPr>
            <a:normAutofit/>
          </a:bodyPr>
          <a:lstStyle/>
          <a:p>
            <a:pPr>
              <a:buClr>
                <a:srgbClr val="72141A"/>
              </a:buClr>
              <a:buSzPct val="100000"/>
            </a:pPr>
            <a:r>
              <a:rPr lang="en-US" sz="2400" dirty="0">
                <a:solidFill>
                  <a:schemeClr val="bg1"/>
                </a:solidFill>
              </a:rPr>
              <a:t>Healthy food is part of a healthy life.</a:t>
            </a:r>
          </a:p>
          <a:p>
            <a:pPr>
              <a:buClr>
                <a:srgbClr val="72141A"/>
              </a:buClr>
              <a:buSzPct val="100000"/>
            </a:pPr>
            <a:r>
              <a:rPr lang="en-US" sz="2400" dirty="0">
                <a:solidFill>
                  <a:schemeClr val="bg1"/>
                </a:solidFill>
              </a:rPr>
              <a:t>Keep it balanced.</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6" name="Picture 5">
            <a:extLst>
              <a:ext uri="{FF2B5EF4-FFF2-40B4-BE49-F238E27FC236}">
                <a16:creationId xmlns:a16="http://schemas.microsoft.com/office/drawing/2014/main" id="{7EB261CC-FA28-40E8-B30A-F3A741345140}"/>
              </a:ext>
            </a:extLst>
          </p:cNvPr>
          <p:cNvPicPr>
            <a:picLocks noChangeAspect="1"/>
          </p:cNvPicPr>
          <p:nvPr/>
        </p:nvPicPr>
        <p:blipFill>
          <a:blip r:embed="rId6"/>
          <a:stretch>
            <a:fillRect/>
          </a:stretch>
        </p:blipFill>
        <p:spPr>
          <a:xfrm>
            <a:off x="5205861" y="1463140"/>
            <a:ext cx="4489720" cy="4517781"/>
          </a:xfrm>
          <a:prstGeom prst="rect">
            <a:avLst/>
          </a:prstGeom>
        </p:spPr>
      </p:pic>
      <p:pic>
        <p:nvPicPr>
          <p:cNvPr id="4" name="Audio 3">
            <a:hlinkClick r:id="" action="ppaction://media"/>
            <a:extLst>
              <a:ext uri="{FF2B5EF4-FFF2-40B4-BE49-F238E27FC236}">
                <a16:creationId xmlns:a16="http://schemas.microsoft.com/office/drawing/2014/main" id="{5F7362E3-09D4-488C-A278-A3529CA028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17801307"/>
      </p:ext>
    </p:extLst>
  </p:cSld>
  <p:clrMapOvr>
    <a:masterClrMapping/>
  </p:clrMapOvr>
  <mc:AlternateContent xmlns:mc="http://schemas.openxmlformats.org/markup-compatibility/2006">
    <mc:Choice xmlns:p14="http://schemas.microsoft.com/office/powerpoint/2010/main" Requires="p14">
      <p:transition spd="slow" p14:dur="2000" advTm="19063"/>
    </mc:Choice>
    <mc:Fallback>
      <p:transition spd="slow" advTm="1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How to be healthy every day</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Keep it simple!  Start with one thing.</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29C936DD-3B93-4F9D-9161-8F75231A8BAC}"/>
              </a:ext>
            </a:extLst>
          </p:cNvPr>
          <p:cNvPicPr>
            <a:picLocks noChangeAspect="1"/>
          </p:cNvPicPr>
          <p:nvPr/>
        </p:nvPicPr>
        <p:blipFill>
          <a:blip r:embed="rId6"/>
          <a:stretch>
            <a:fillRect/>
          </a:stretch>
        </p:blipFill>
        <p:spPr>
          <a:xfrm>
            <a:off x="6713753" y="2156222"/>
            <a:ext cx="3041039" cy="3041039"/>
          </a:xfrm>
          <a:prstGeom prst="rect">
            <a:avLst/>
          </a:prstGeom>
        </p:spPr>
      </p:pic>
      <p:pic>
        <p:nvPicPr>
          <p:cNvPr id="6" name="Audio 5">
            <a:hlinkClick r:id="" action="ppaction://media"/>
            <a:extLst>
              <a:ext uri="{FF2B5EF4-FFF2-40B4-BE49-F238E27FC236}">
                <a16:creationId xmlns:a16="http://schemas.microsoft.com/office/drawing/2014/main" id="{6C069C3A-9ED3-4B21-9719-4D1D17CE19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78903282"/>
      </p:ext>
    </p:extLst>
  </p:cSld>
  <p:clrMapOvr>
    <a:masterClrMapping/>
  </p:clrMapOvr>
  <mc:AlternateContent xmlns:mc="http://schemas.openxmlformats.org/markup-compatibility/2006">
    <mc:Choice xmlns:p14="http://schemas.microsoft.com/office/powerpoint/2010/main" Requires="p14">
      <p:transition spd="slow" p14:dur="2000" advTm="39079"/>
    </mc:Choice>
    <mc:Fallback>
      <p:transition spd="slow" advTm="3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normAutofit/>
          </a:bodyPr>
          <a:lstStyle/>
          <a:p>
            <a:r>
              <a:rPr lang="en-US" b="1" dirty="0">
                <a:solidFill>
                  <a:srgbClr val="861820"/>
                </a:solidFill>
              </a:rPr>
              <a:t>Try one new thing.  OK, two…</a:t>
            </a:r>
          </a:p>
        </p:txBody>
      </p:sp>
      <p:sp>
        <p:nvSpPr>
          <p:cNvPr id="3" name="Content Placeholder 2"/>
          <p:cNvSpPr>
            <a:spLocks noGrp="1"/>
          </p:cNvSpPr>
          <p:nvPr>
            <p:ph idx="1"/>
          </p:nvPr>
        </p:nvSpPr>
        <p:spPr>
          <a:xfrm>
            <a:off x="676518" y="1573181"/>
            <a:ext cx="4660414" cy="4207123"/>
          </a:xfrm>
        </p:spPr>
        <p:txBody>
          <a:bodyPr>
            <a:normAutofit/>
          </a:bodyPr>
          <a:lstStyle/>
          <a:p>
            <a:pPr>
              <a:buClr>
                <a:srgbClr val="72141A"/>
              </a:buClr>
              <a:buSzPct val="100000"/>
            </a:pPr>
            <a:r>
              <a:rPr lang="en-US" sz="2400" dirty="0">
                <a:solidFill>
                  <a:schemeClr val="bg1"/>
                </a:solidFill>
              </a:rPr>
              <a:t>Try one new vegetable, fruit or even a whole recipe each week.</a:t>
            </a:r>
          </a:p>
          <a:p>
            <a:pPr>
              <a:buClr>
                <a:srgbClr val="72141A"/>
              </a:buClr>
              <a:buSzPct val="100000"/>
            </a:pPr>
            <a:r>
              <a:rPr lang="en-US" sz="2400" dirty="0">
                <a:solidFill>
                  <a:schemeClr val="bg1"/>
                </a:solidFill>
              </a:rPr>
              <a:t>Try one new habit each week, like walking around the block instead of having desert.  Or do something you enjoy, just move!</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FD8A8B56-72AE-4806-9745-5F40DCF8AF0B}"/>
              </a:ext>
            </a:extLst>
          </p:cNvPr>
          <p:cNvPicPr>
            <a:picLocks noChangeAspect="1"/>
          </p:cNvPicPr>
          <p:nvPr/>
        </p:nvPicPr>
        <p:blipFill>
          <a:blip r:embed="rId6"/>
          <a:stretch>
            <a:fillRect/>
          </a:stretch>
        </p:blipFill>
        <p:spPr>
          <a:xfrm>
            <a:off x="6307992" y="1838096"/>
            <a:ext cx="3021994" cy="1915348"/>
          </a:xfrm>
          <a:prstGeom prst="rect">
            <a:avLst/>
          </a:prstGeom>
        </p:spPr>
      </p:pic>
      <p:pic>
        <p:nvPicPr>
          <p:cNvPr id="5" name="Picture 4">
            <a:extLst>
              <a:ext uri="{FF2B5EF4-FFF2-40B4-BE49-F238E27FC236}">
                <a16:creationId xmlns:a16="http://schemas.microsoft.com/office/drawing/2014/main" id="{FB5A01F0-18FF-4F19-B050-A053C746159D}"/>
              </a:ext>
            </a:extLst>
          </p:cNvPr>
          <p:cNvPicPr>
            <a:picLocks noChangeAspect="1"/>
          </p:cNvPicPr>
          <p:nvPr/>
        </p:nvPicPr>
        <p:blipFill>
          <a:blip r:embed="rId7"/>
          <a:stretch>
            <a:fillRect/>
          </a:stretch>
        </p:blipFill>
        <p:spPr>
          <a:xfrm>
            <a:off x="6307992" y="3933340"/>
            <a:ext cx="3001931" cy="1676078"/>
          </a:xfrm>
          <a:prstGeom prst="rect">
            <a:avLst/>
          </a:prstGeom>
        </p:spPr>
      </p:pic>
      <p:pic>
        <p:nvPicPr>
          <p:cNvPr id="7" name="Audio 6">
            <a:hlinkClick r:id="" action="ppaction://media"/>
            <a:extLst>
              <a:ext uri="{FF2B5EF4-FFF2-40B4-BE49-F238E27FC236}">
                <a16:creationId xmlns:a16="http://schemas.microsoft.com/office/drawing/2014/main" id="{66BFFC23-F954-4F0A-8574-8CA9547EE2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87854577"/>
      </p:ext>
    </p:extLst>
  </p:cSld>
  <p:clrMapOvr>
    <a:masterClrMapping/>
  </p:clrMapOvr>
  <mc:AlternateContent xmlns:mc="http://schemas.openxmlformats.org/markup-compatibility/2006">
    <mc:Choice xmlns:p14="http://schemas.microsoft.com/office/powerpoint/2010/main" Requires="p14">
      <p:transition spd="slow" p14:dur="2000" advTm="46741"/>
    </mc:Choice>
    <mc:Fallback>
      <p:transition spd="slow" advTm="4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D95510-37F8-46FC-89CF-FF67984A5D1C}"/>
              </a:ext>
            </a:extLst>
          </p:cNvPr>
          <p:cNvPicPr>
            <a:picLocks noChangeAspect="1"/>
          </p:cNvPicPr>
          <p:nvPr/>
        </p:nvPicPr>
        <p:blipFill>
          <a:blip r:embed="rId5"/>
          <a:stretch>
            <a:fillRect/>
          </a:stretch>
        </p:blipFill>
        <p:spPr>
          <a:xfrm>
            <a:off x="7471210" y="2591946"/>
            <a:ext cx="2466975" cy="1847850"/>
          </a:xfrm>
          <a:prstGeom prst="rect">
            <a:avLst/>
          </a:prstGeom>
        </p:spPr>
      </p:pic>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Focus on Activities</a:t>
            </a:r>
          </a:p>
        </p:txBody>
      </p:sp>
      <p:sp>
        <p:nvSpPr>
          <p:cNvPr id="3" name="Content Placeholder 2"/>
          <p:cNvSpPr>
            <a:spLocks noGrp="1"/>
          </p:cNvSpPr>
          <p:nvPr>
            <p:ph idx="1"/>
          </p:nvPr>
        </p:nvSpPr>
        <p:spPr>
          <a:xfrm>
            <a:off x="676517" y="1573181"/>
            <a:ext cx="5267083" cy="4207123"/>
          </a:xfrm>
        </p:spPr>
        <p:txBody>
          <a:bodyPr>
            <a:normAutofit/>
          </a:bodyPr>
          <a:lstStyle/>
          <a:p>
            <a:pPr>
              <a:buClr>
                <a:srgbClr val="72141A"/>
              </a:buClr>
              <a:buSzPct val="100000"/>
            </a:pPr>
            <a:r>
              <a:rPr lang="en-US" sz="2400" dirty="0">
                <a:solidFill>
                  <a:schemeClr val="bg1"/>
                </a:solidFill>
              </a:rPr>
              <a:t>Focus on things you CAN do instead of things you can’t.</a:t>
            </a:r>
          </a:p>
          <a:p>
            <a:pPr>
              <a:buClr>
                <a:srgbClr val="72141A"/>
              </a:buClr>
              <a:buSzPct val="100000"/>
            </a:pPr>
            <a:r>
              <a:rPr lang="en-US" sz="2400" dirty="0">
                <a:solidFill>
                  <a:schemeClr val="bg1"/>
                </a:solidFill>
              </a:rPr>
              <a:t>It’s about the doing, not the thing!</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83F67173-8555-451D-A2AD-ACEDE43BCEF0}"/>
              </a:ext>
            </a:extLst>
          </p:cNvPr>
          <p:cNvPicPr>
            <a:picLocks noChangeAspect="1"/>
          </p:cNvPicPr>
          <p:nvPr/>
        </p:nvPicPr>
        <p:blipFill>
          <a:blip r:embed="rId7"/>
          <a:stretch>
            <a:fillRect/>
          </a:stretch>
        </p:blipFill>
        <p:spPr>
          <a:xfrm>
            <a:off x="5541928" y="1900955"/>
            <a:ext cx="2143125" cy="2143125"/>
          </a:xfrm>
          <a:prstGeom prst="rect">
            <a:avLst/>
          </a:prstGeom>
        </p:spPr>
      </p:pic>
      <p:pic>
        <p:nvPicPr>
          <p:cNvPr id="6" name="Picture 5">
            <a:extLst>
              <a:ext uri="{FF2B5EF4-FFF2-40B4-BE49-F238E27FC236}">
                <a16:creationId xmlns:a16="http://schemas.microsoft.com/office/drawing/2014/main" id="{7330E11D-2FE7-4E05-A5A2-E232615D198A}"/>
              </a:ext>
            </a:extLst>
          </p:cNvPr>
          <p:cNvPicPr>
            <a:picLocks noChangeAspect="1"/>
          </p:cNvPicPr>
          <p:nvPr/>
        </p:nvPicPr>
        <p:blipFill>
          <a:blip r:embed="rId8"/>
          <a:stretch>
            <a:fillRect/>
          </a:stretch>
        </p:blipFill>
        <p:spPr>
          <a:xfrm>
            <a:off x="5389997" y="3495023"/>
            <a:ext cx="2644810" cy="1762776"/>
          </a:xfrm>
          <a:prstGeom prst="rect">
            <a:avLst/>
          </a:prstGeom>
        </p:spPr>
      </p:pic>
      <p:pic>
        <p:nvPicPr>
          <p:cNvPr id="8" name="Audio 7">
            <a:hlinkClick r:id="" action="ppaction://media"/>
            <a:extLst>
              <a:ext uri="{FF2B5EF4-FFF2-40B4-BE49-F238E27FC236}">
                <a16:creationId xmlns:a16="http://schemas.microsoft.com/office/drawing/2014/main" id="{7BE4DC18-5A5F-4A46-9D28-E7D981CAB9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06554387"/>
      </p:ext>
    </p:extLst>
  </p:cSld>
  <p:clrMapOvr>
    <a:masterClrMapping/>
  </p:clrMapOvr>
  <mc:AlternateContent xmlns:mc="http://schemas.openxmlformats.org/markup-compatibility/2006">
    <mc:Choice xmlns:p14="http://schemas.microsoft.com/office/powerpoint/2010/main" Requires="p14">
      <p:transition spd="slow" p14:dur="2000" advTm="33599"/>
    </mc:Choice>
    <mc:Fallback>
      <p:transition spd="slow" advTm="3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Build on your strengths</a:t>
            </a:r>
          </a:p>
        </p:txBody>
      </p:sp>
      <p:sp>
        <p:nvSpPr>
          <p:cNvPr id="3" name="Content Placeholder 2"/>
          <p:cNvSpPr>
            <a:spLocks noGrp="1"/>
          </p:cNvSpPr>
          <p:nvPr>
            <p:ph idx="1"/>
          </p:nvPr>
        </p:nvSpPr>
        <p:spPr>
          <a:xfrm>
            <a:off x="676517" y="1573181"/>
            <a:ext cx="9192381" cy="4207123"/>
          </a:xfrm>
        </p:spPr>
        <p:txBody>
          <a:bodyPr>
            <a:normAutofit/>
          </a:bodyPr>
          <a:lstStyle/>
          <a:p>
            <a:pPr>
              <a:buClr>
                <a:srgbClr val="72141A"/>
              </a:buClr>
              <a:buSzPct val="100000"/>
            </a:pPr>
            <a:r>
              <a:rPr lang="en-US" sz="2400" dirty="0">
                <a:solidFill>
                  <a:schemeClr val="bg1"/>
                </a:solidFill>
              </a:rPr>
              <a:t>Start with something you enjoy.  </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5" name="Picture 4">
            <a:extLst>
              <a:ext uri="{FF2B5EF4-FFF2-40B4-BE49-F238E27FC236}">
                <a16:creationId xmlns:a16="http://schemas.microsoft.com/office/drawing/2014/main" id="{300E37B7-34D2-4455-BBE0-1361B99351C1}"/>
              </a:ext>
            </a:extLst>
          </p:cNvPr>
          <p:cNvPicPr>
            <a:picLocks noChangeAspect="1"/>
          </p:cNvPicPr>
          <p:nvPr/>
        </p:nvPicPr>
        <p:blipFill>
          <a:blip r:embed="rId6"/>
          <a:stretch>
            <a:fillRect/>
          </a:stretch>
        </p:blipFill>
        <p:spPr>
          <a:xfrm>
            <a:off x="5991466" y="2566377"/>
            <a:ext cx="3669197" cy="2071321"/>
          </a:xfrm>
          <a:prstGeom prst="rect">
            <a:avLst/>
          </a:prstGeom>
        </p:spPr>
      </p:pic>
      <p:pic>
        <p:nvPicPr>
          <p:cNvPr id="4" name="Audio 3">
            <a:hlinkClick r:id="" action="ppaction://media"/>
            <a:extLst>
              <a:ext uri="{FF2B5EF4-FFF2-40B4-BE49-F238E27FC236}">
                <a16:creationId xmlns:a16="http://schemas.microsoft.com/office/drawing/2014/main" id="{9B6CF824-D9A5-4295-9E15-F0509462F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6266050"/>
      </p:ext>
    </p:extLst>
  </p:cSld>
  <p:clrMapOvr>
    <a:masterClrMapping/>
  </p:clrMapOvr>
  <mc:AlternateContent xmlns:mc="http://schemas.openxmlformats.org/markup-compatibility/2006">
    <mc:Choice xmlns:p14="http://schemas.microsoft.com/office/powerpoint/2010/main" Requires="p14">
      <p:transition spd="slow" p14:dur="2000" advTm="39102"/>
    </mc:Choice>
    <mc:Fallback>
      <p:transition spd="slow" advTm="3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76517" y="708682"/>
            <a:ext cx="9205101" cy="710544"/>
          </a:xfrm>
        </p:spPr>
        <p:txBody>
          <a:bodyPr anchor="t" anchorCtr="0"/>
          <a:lstStyle/>
          <a:p>
            <a:r>
              <a:rPr lang="en-US" b="1" dirty="0">
                <a:solidFill>
                  <a:srgbClr val="861820"/>
                </a:solidFill>
              </a:rPr>
              <a:t>Celebrate your success</a:t>
            </a:r>
          </a:p>
        </p:txBody>
      </p:sp>
      <p:sp>
        <p:nvSpPr>
          <p:cNvPr id="3" name="Content Placeholder 2"/>
          <p:cNvSpPr>
            <a:spLocks noGrp="1"/>
          </p:cNvSpPr>
          <p:nvPr>
            <p:ph idx="1"/>
          </p:nvPr>
        </p:nvSpPr>
        <p:spPr>
          <a:xfrm>
            <a:off x="676518" y="1573181"/>
            <a:ext cx="6084768" cy="4207123"/>
          </a:xfrm>
        </p:spPr>
        <p:txBody>
          <a:bodyPr>
            <a:normAutofit/>
          </a:bodyPr>
          <a:lstStyle/>
          <a:p>
            <a:pPr>
              <a:buClr>
                <a:srgbClr val="72141A"/>
              </a:buClr>
              <a:buSzPct val="100000"/>
            </a:pPr>
            <a:r>
              <a:rPr lang="en-US" sz="2400" dirty="0">
                <a:solidFill>
                  <a:schemeClr val="bg1"/>
                </a:solidFill>
              </a:rPr>
              <a:t>Celebrate the things you do accomplish! </a:t>
            </a:r>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5"/>
          <a:stretch>
            <a:fillRect/>
          </a:stretch>
        </p:blipFill>
        <p:spPr>
          <a:xfrm>
            <a:off x="9881619" y="4417031"/>
            <a:ext cx="2441448" cy="2437529"/>
          </a:xfrm>
          <a:prstGeom prst="rect">
            <a:avLst/>
          </a:prstGeom>
        </p:spPr>
      </p:pic>
      <p:pic>
        <p:nvPicPr>
          <p:cNvPr id="4" name="Picture 3">
            <a:extLst>
              <a:ext uri="{FF2B5EF4-FFF2-40B4-BE49-F238E27FC236}">
                <a16:creationId xmlns:a16="http://schemas.microsoft.com/office/drawing/2014/main" id="{67930780-A132-4894-9441-D54E30136B4B}"/>
              </a:ext>
            </a:extLst>
          </p:cNvPr>
          <p:cNvPicPr>
            <a:picLocks noChangeAspect="1"/>
          </p:cNvPicPr>
          <p:nvPr/>
        </p:nvPicPr>
        <p:blipFill>
          <a:blip r:embed="rId6"/>
          <a:stretch>
            <a:fillRect/>
          </a:stretch>
        </p:blipFill>
        <p:spPr>
          <a:xfrm>
            <a:off x="5802368" y="2411784"/>
            <a:ext cx="4218798" cy="2109399"/>
          </a:xfrm>
          <a:prstGeom prst="rect">
            <a:avLst/>
          </a:prstGeom>
        </p:spPr>
      </p:pic>
      <p:pic>
        <p:nvPicPr>
          <p:cNvPr id="6" name="Audio 5">
            <a:hlinkClick r:id="" action="ppaction://media"/>
            <a:extLst>
              <a:ext uri="{FF2B5EF4-FFF2-40B4-BE49-F238E27FC236}">
                <a16:creationId xmlns:a16="http://schemas.microsoft.com/office/drawing/2014/main" id="{7EFB9D0A-3127-4616-A04B-DACA2B2CE2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25957367"/>
      </p:ext>
    </p:extLst>
  </p:cSld>
  <p:clrMapOvr>
    <a:masterClrMapping/>
  </p:clrMapOvr>
  <mc:AlternateContent xmlns:mc="http://schemas.openxmlformats.org/markup-compatibility/2006">
    <mc:Choice xmlns:p14="http://schemas.microsoft.com/office/powerpoint/2010/main" Requires="p14">
      <p:transition spd="slow" p14:dur="2000" advTm="37593"/>
    </mc:Choice>
    <mc:Fallback>
      <p:transition spd="slow" advTm="3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ight Triangle 28"/>
          <p:cNvSpPr/>
          <p:nvPr/>
        </p:nvSpPr>
        <p:spPr>
          <a:xfrm rot="5400000" flipH="1">
            <a:off x="16328" y="5241470"/>
            <a:ext cx="1600199" cy="1632858"/>
          </a:xfrm>
          <a:prstGeom prst="rtTriangle">
            <a:avLst/>
          </a:prstGeom>
          <a:solidFill>
            <a:schemeClr val="bg1">
              <a:lumMod val="85000"/>
              <a:lumOff val="1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flipH="1">
            <a:off x="10551510" y="-6889"/>
            <a:ext cx="1101666" cy="6864889"/>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flipH="1">
            <a:off x="11286600" y="-6888"/>
            <a:ext cx="909640" cy="6858008"/>
          </a:xfrm>
          <a:prstGeom prst="triangle">
            <a:avLst>
              <a:gd name="adj" fmla="val 100000"/>
            </a:avLst>
          </a:prstGeom>
          <a:solidFill>
            <a:schemeClr val="bg1">
              <a:lumMod val="95000"/>
              <a:lumOff val="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p:cNvSpPr/>
          <p:nvPr/>
        </p:nvSpPr>
        <p:spPr>
          <a:xfrm flipH="1">
            <a:off x="10993421" y="2591946"/>
            <a:ext cx="1190099" cy="4259174"/>
          </a:xfrm>
          <a:prstGeom prst="triangle">
            <a:avLst>
              <a:gd name="adj" fmla="val 40142"/>
            </a:avLst>
          </a:prstGeom>
          <a:solidFill>
            <a:srgbClr val="72141A">
              <a:alpha val="75000"/>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flipH="1">
            <a:off x="10984941" y="-13769"/>
            <a:ext cx="1198579" cy="3615807"/>
          </a:xfrm>
          <a:prstGeom prst="triangle">
            <a:avLst>
              <a:gd name="adj" fmla="val 44879"/>
            </a:avLst>
          </a:prstGeom>
          <a:solidFill>
            <a:srgbClr val="CBA155">
              <a:alpha val="74902"/>
            </a:srgbClr>
          </a:solidFill>
          <a:ln>
            <a:solidFill>
              <a:srgbClr val="93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p:cNvSpPr/>
          <p:nvPr/>
        </p:nvSpPr>
        <p:spPr>
          <a:xfrm rot="5400000" flipH="1">
            <a:off x="771063" y="5734949"/>
            <a:ext cx="681037" cy="1565064"/>
          </a:xfrm>
          <a:prstGeom prst="rtTriangle">
            <a:avLst/>
          </a:prstGeom>
          <a:solidFill>
            <a:srgbClr val="25AAE2">
              <a:alpha val="75000"/>
            </a:srgb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0" y="5103844"/>
            <a:ext cx="676518" cy="1754155"/>
          </a:xfrm>
          <a:prstGeom prst="rtTriangle">
            <a:avLst/>
          </a:prstGeom>
          <a:solidFill>
            <a:srgbClr val="72141A">
              <a:alpha val="74902"/>
            </a:srgbClr>
          </a:solidFill>
          <a:ln>
            <a:solidFill>
              <a:srgbClr val="7214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3462054">
            <a:off x="-13421" y="5847676"/>
            <a:ext cx="753483" cy="1159924"/>
          </a:xfrm>
          <a:prstGeom prst="triangle">
            <a:avLst>
              <a:gd name="adj" fmla="val 44679"/>
            </a:avLst>
          </a:prstGeom>
          <a:solidFill>
            <a:srgbClr val="A7884F">
              <a:alpha val="75000"/>
            </a:srgbClr>
          </a:solidFill>
          <a:ln>
            <a:solidFill>
              <a:srgbClr val="A78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6"/>
          <a:stretch>
            <a:fillRect/>
          </a:stretch>
        </p:blipFill>
        <p:spPr>
          <a:xfrm>
            <a:off x="9881619" y="4417031"/>
            <a:ext cx="2441448" cy="2437529"/>
          </a:xfrm>
          <a:prstGeom prst="rect">
            <a:avLst/>
          </a:prstGeom>
        </p:spPr>
      </p:pic>
      <p:sp>
        <p:nvSpPr>
          <p:cNvPr id="13" name="Title 3"/>
          <p:cNvSpPr txBox="1">
            <a:spLocks/>
          </p:cNvSpPr>
          <p:nvPr/>
        </p:nvSpPr>
        <p:spPr>
          <a:xfrm>
            <a:off x="684998" y="1460918"/>
            <a:ext cx="9344648" cy="4564744"/>
          </a:xfrm>
          <a:prstGeom prst="rect">
            <a:avLst/>
          </a:prstGeom>
          <a:effectLst/>
        </p:spPr>
        <p:txBody>
          <a:bodyPr vert="horz" lIns="91440" tIns="45720" rIns="91440" bIns="45720" rtlCol="0" anchor="t" anchorCtr="0">
            <a:normAutofit fontScale="62500" lnSpcReduction="2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r>
              <a:rPr lang="en-US" sz="4800" b="1" dirty="0">
                <a:solidFill>
                  <a:schemeClr val="accent6">
                    <a:lumMod val="50000"/>
                  </a:schemeClr>
                </a:solidFill>
                <a:latin typeface="+mj-lt"/>
              </a:rPr>
              <a:t>CONTACT</a:t>
            </a:r>
            <a:endParaRPr lang="en-US" sz="4800" dirty="0">
              <a:solidFill>
                <a:schemeClr val="accent6">
                  <a:lumMod val="50000"/>
                </a:schemeClr>
              </a:solidFill>
              <a:latin typeface="+mj-lt"/>
            </a:endParaRPr>
          </a:p>
          <a:p>
            <a:pPr algn="ctr" fontAlgn="base"/>
            <a:r>
              <a:rPr lang="en-US" sz="4800" i="1" dirty="0">
                <a:solidFill>
                  <a:schemeClr val="accent6">
                    <a:lumMod val="50000"/>
                  </a:schemeClr>
                </a:solidFill>
                <a:latin typeface="+mj-lt"/>
              </a:rPr>
              <a:t>Tribal Opioid Response Program</a:t>
            </a:r>
            <a:endParaRPr lang="en-US" sz="4800" dirty="0">
              <a:solidFill>
                <a:schemeClr val="accent6">
                  <a:lumMod val="50000"/>
                </a:schemeClr>
              </a:solidFill>
              <a:latin typeface="+mj-lt"/>
            </a:endParaRPr>
          </a:p>
          <a:p>
            <a:pPr algn="ctr" fontAlgn="base"/>
            <a:endParaRPr lang="en-US" sz="4800" dirty="0">
              <a:solidFill>
                <a:schemeClr val="accent6">
                  <a:lumMod val="50000"/>
                </a:schemeClr>
              </a:solidFill>
              <a:latin typeface="+mj-lt"/>
            </a:endParaRPr>
          </a:p>
          <a:p>
            <a:pPr algn="ctr" fontAlgn="base"/>
            <a:r>
              <a:rPr lang="en-US" sz="4800" i="1" dirty="0">
                <a:solidFill>
                  <a:schemeClr val="accent6">
                    <a:lumMod val="50000"/>
                  </a:schemeClr>
                </a:solidFill>
                <a:latin typeface="+mj-lt"/>
              </a:rPr>
              <a:t>Rocky Mountain Tribal Leaders Council</a:t>
            </a:r>
            <a:endParaRPr lang="en-US" sz="4800" dirty="0">
              <a:solidFill>
                <a:schemeClr val="accent6">
                  <a:lumMod val="50000"/>
                </a:schemeClr>
              </a:solidFill>
              <a:latin typeface="+mj-lt"/>
            </a:endParaRPr>
          </a:p>
          <a:p>
            <a:pPr algn="ctr" fontAlgn="base"/>
            <a:r>
              <a:rPr lang="en-US" sz="4800" i="1" dirty="0">
                <a:solidFill>
                  <a:schemeClr val="accent6">
                    <a:lumMod val="50000"/>
                  </a:schemeClr>
                </a:solidFill>
                <a:latin typeface="+mj-lt"/>
              </a:rPr>
              <a:t>2929 3rd Avenue North Suite 300</a:t>
            </a:r>
            <a:endParaRPr lang="en-US" sz="4800" dirty="0">
              <a:solidFill>
                <a:schemeClr val="accent6">
                  <a:lumMod val="50000"/>
                </a:schemeClr>
              </a:solidFill>
              <a:latin typeface="+mj-lt"/>
            </a:endParaRPr>
          </a:p>
          <a:p>
            <a:pPr algn="ctr" fontAlgn="base"/>
            <a:r>
              <a:rPr lang="en-US" sz="4800" i="1" dirty="0">
                <a:solidFill>
                  <a:schemeClr val="accent6">
                    <a:lumMod val="50000"/>
                  </a:schemeClr>
                </a:solidFill>
                <a:latin typeface="+mj-lt"/>
              </a:rPr>
              <a:t>Billings, MT 59101</a:t>
            </a:r>
          </a:p>
          <a:p>
            <a:pPr algn="ctr" fontAlgn="base"/>
            <a:endParaRPr lang="en-US" sz="4800" dirty="0">
              <a:solidFill>
                <a:schemeClr val="accent6">
                  <a:lumMod val="50000"/>
                </a:schemeClr>
              </a:solidFill>
              <a:latin typeface="+mj-lt"/>
            </a:endParaRPr>
          </a:p>
          <a:p>
            <a:pPr algn="ctr" fontAlgn="base"/>
            <a:r>
              <a:rPr lang="en-US" sz="4800" i="1" dirty="0">
                <a:solidFill>
                  <a:schemeClr val="accent6">
                    <a:lumMod val="50000"/>
                  </a:schemeClr>
                </a:solidFill>
                <a:latin typeface="+mj-lt"/>
              </a:rPr>
              <a:t>Phone : 406.252.2550 </a:t>
            </a:r>
          </a:p>
          <a:p>
            <a:pPr algn="ctr" fontAlgn="base"/>
            <a:endParaRPr lang="en-US" sz="4800" dirty="0">
              <a:solidFill>
                <a:schemeClr val="accent6">
                  <a:lumMod val="50000"/>
                </a:schemeClr>
              </a:solidFill>
              <a:latin typeface="+mj-lt"/>
            </a:endParaRPr>
          </a:p>
          <a:p>
            <a:pPr algn="ctr" fontAlgn="base"/>
            <a:r>
              <a:rPr lang="en-US" i="1" dirty="0">
                <a:solidFill>
                  <a:schemeClr val="accent6">
                    <a:lumMod val="50000"/>
                  </a:schemeClr>
                </a:solidFill>
              </a:rPr>
              <a:t> </a:t>
            </a:r>
            <a:endParaRPr lang="en-US" dirty="0">
              <a:solidFill>
                <a:schemeClr val="accent6">
                  <a:lumMod val="50000"/>
                </a:schemeClr>
              </a:solidFill>
            </a:endParaRPr>
          </a:p>
          <a:p>
            <a:pPr algn="ctr">
              <a:lnSpc>
                <a:spcPct val="150000"/>
              </a:lnSpc>
            </a:pPr>
            <a:endParaRPr lang="en-US" sz="1800" b="1" cap="none" dirty="0">
              <a:solidFill>
                <a:schemeClr val="bg1"/>
              </a:solidFill>
            </a:endParaRPr>
          </a:p>
          <a:p>
            <a:pPr algn="ctr">
              <a:lnSpc>
                <a:spcPct val="150000"/>
              </a:lnSpc>
            </a:pPr>
            <a:endParaRPr lang="en-US" sz="1800" b="1" dirty="0">
              <a:solidFill>
                <a:schemeClr val="bg1"/>
              </a:solidFill>
            </a:endParaRPr>
          </a:p>
        </p:txBody>
      </p:sp>
      <p:pic>
        <p:nvPicPr>
          <p:cNvPr id="3" name="Audio 2">
            <a:hlinkClick r:id="" action="ppaction://media"/>
            <a:extLst>
              <a:ext uri="{FF2B5EF4-FFF2-40B4-BE49-F238E27FC236}">
                <a16:creationId xmlns:a16="http://schemas.microsoft.com/office/drawing/2014/main" id="{671BA0E8-4A0F-4E2E-96DC-C5AD94CF13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613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202"/>
    </mc:Choice>
    <mc:Fallback>
      <p:transition spd="slow" advTm="1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emplate/>
  <TotalTime>11303</TotalTime>
  <Words>691</Words>
  <Application>Microsoft Office PowerPoint</Application>
  <PresentationFormat>Widescreen</PresentationFormat>
  <Paragraphs>50</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Century Gothic</vt:lpstr>
      <vt:lpstr>Wingdings 3</vt:lpstr>
      <vt:lpstr>Slice</vt:lpstr>
      <vt:lpstr>Nutrition 101 Part 3</vt:lpstr>
      <vt:lpstr>Eat for health</vt:lpstr>
      <vt:lpstr>Bring it together</vt:lpstr>
      <vt:lpstr>How to be healthy every day</vt:lpstr>
      <vt:lpstr>Try one new thing.  OK, two…</vt:lpstr>
      <vt:lpstr>Focus on Activities</vt:lpstr>
      <vt:lpstr>Build on your strengths</vt:lpstr>
      <vt:lpstr>Celebrate your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Nethercott</dc:creator>
  <cp:lastModifiedBy>Lacey Gonzales</cp:lastModifiedBy>
  <cp:revision>99</cp:revision>
  <dcterms:created xsi:type="dcterms:W3CDTF">2017-01-24T21:23:20Z</dcterms:created>
  <dcterms:modified xsi:type="dcterms:W3CDTF">2021-08-03T16:53:45Z</dcterms:modified>
</cp:coreProperties>
</file>