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9" r:id="rId2"/>
    <p:sldId id="312" r:id="rId3"/>
    <p:sldId id="306" r:id="rId4"/>
    <p:sldId id="307" r:id="rId5"/>
    <p:sldId id="308" r:id="rId6"/>
    <p:sldId id="309" r:id="rId7"/>
    <p:sldId id="311" r:id="rId8"/>
    <p:sldId id="314" r:id="rId9"/>
    <p:sldId id="313" r:id="rId10"/>
    <p:sldId id="30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1820"/>
    <a:srgbClr val="C7725E"/>
    <a:srgbClr val="72141A"/>
    <a:srgbClr val="A7884F"/>
    <a:srgbClr val="CBA155"/>
    <a:srgbClr val="DABC86"/>
    <a:srgbClr val="A01C25"/>
    <a:srgbClr val="E27F08"/>
    <a:srgbClr val="25AAE2"/>
    <a:srgbClr val="9382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E7A897-9D2C-4B6C-A5BA-82A889B1E559}" v="2" dt="2021-08-03T16:41:06.7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73" autoAdjust="0"/>
    <p:restoredTop sz="92113" autoAdjust="0"/>
  </p:normalViewPr>
  <p:slideViewPr>
    <p:cSldViewPr snapToGrid="0">
      <p:cViewPr varScale="1">
        <p:scale>
          <a:sx n="111" d="100"/>
          <a:sy n="111" d="100"/>
        </p:scale>
        <p:origin x="339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cey Gonzales" userId="e2530b40-0cdb-418f-b9c4-0c859b513393" providerId="ADAL" clId="{DEE7A897-9D2C-4B6C-A5BA-82A889B1E559}"/>
    <pc:docChg chg="custSel modSld">
      <pc:chgData name="Lacey Gonzales" userId="e2530b40-0cdb-418f-b9c4-0c859b513393" providerId="ADAL" clId="{DEE7A897-9D2C-4B6C-A5BA-82A889B1E559}" dt="2021-08-03T16:41:06.698" v="6"/>
      <pc:docMkLst>
        <pc:docMk/>
      </pc:docMkLst>
      <pc:sldChg chg="addSp delSp modSp mod">
        <pc:chgData name="Lacey Gonzales" userId="e2530b40-0cdb-418f-b9c4-0c859b513393" providerId="ADAL" clId="{DEE7A897-9D2C-4B6C-A5BA-82A889B1E559}" dt="2021-08-03T16:41:06.698" v="6"/>
        <pc:sldMkLst>
          <pc:docMk/>
          <pc:sldMk cId="3469679862" sldId="259"/>
        </pc:sldMkLst>
        <pc:picChg chg="add del mod">
          <ac:chgData name="Lacey Gonzales" userId="e2530b40-0cdb-418f-b9c4-0c859b513393" providerId="ADAL" clId="{DEE7A897-9D2C-4B6C-A5BA-82A889B1E559}" dt="2021-08-03T16:41:06.698" v="6"/>
          <ac:picMkLst>
            <pc:docMk/>
            <pc:sldMk cId="3469679862" sldId="259"/>
            <ac:picMk id="2" creationId="{89F4125B-536C-4EFD-AEF5-98D6FA8C515D}"/>
          </ac:picMkLst>
        </pc:picChg>
        <pc:picChg chg="mod">
          <ac:chgData name="Lacey Gonzales" userId="e2530b40-0cdb-418f-b9c4-0c859b513393" providerId="ADAL" clId="{DEE7A897-9D2C-4B6C-A5BA-82A889B1E559}" dt="2021-08-03T15:34:39.871" v="3" actId="1076"/>
          <ac:picMkLst>
            <pc:docMk/>
            <pc:sldMk cId="3469679862" sldId="259"/>
            <ac:picMk id="5" creationId="{00000000-0000-0000-0000-000000000000}"/>
          </ac:picMkLst>
        </pc:picChg>
        <pc:picChg chg="del">
          <ac:chgData name="Lacey Gonzales" userId="e2530b40-0cdb-418f-b9c4-0c859b513393" providerId="ADAL" clId="{DEE7A897-9D2C-4B6C-A5BA-82A889B1E559}" dt="2021-08-03T16:36:51.375" v="5"/>
          <ac:picMkLst>
            <pc:docMk/>
            <pc:sldMk cId="3469679862" sldId="259"/>
            <ac:picMk id="6" creationId="{F984B87B-74B5-4572-A871-534565B84445}"/>
          </ac:picMkLst>
        </pc:picChg>
        <pc:picChg chg="mod">
          <ac:chgData name="Lacey Gonzales" userId="e2530b40-0cdb-418f-b9c4-0c859b513393" providerId="ADAL" clId="{DEE7A897-9D2C-4B6C-A5BA-82A889B1E559}" dt="2021-08-03T15:34:35.341" v="1" actId="1076"/>
          <ac:picMkLst>
            <pc:docMk/>
            <pc:sldMk cId="3469679862" sldId="259"/>
            <ac:picMk id="8" creationId="{789F886C-1415-7B41-A733-E03244F7DED6}"/>
          </ac:picMkLst>
        </pc:picChg>
        <pc:picChg chg="add mod">
          <ac:chgData name="Lacey Gonzales" userId="e2530b40-0cdb-418f-b9c4-0c859b513393" providerId="ADAL" clId="{DEE7A897-9D2C-4B6C-A5BA-82A889B1E559}" dt="2021-08-03T16:41:06.698" v="6"/>
          <ac:picMkLst>
            <pc:docMk/>
            <pc:sldMk cId="3469679862" sldId="259"/>
            <ac:picMk id="9" creationId="{04DB8B7C-BF95-46E1-AC19-10C526ED9BD2}"/>
          </ac:picMkLst>
        </pc:picChg>
        <pc:picChg chg="mod">
          <ac:chgData name="Lacey Gonzales" userId="e2530b40-0cdb-418f-b9c4-0c859b513393" providerId="ADAL" clId="{DEE7A897-9D2C-4B6C-A5BA-82A889B1E559}" dt="2021-08-03T15:34:43.786" v="4" actId="1076"/>
          <ac:picMkLst>
            <pc:docMk/>
            <pc:sldMk cId="3469679862" sldId="259"/>
            <ac:picMk id="33" creationId="{00000000-0000-0000-0000-000000000000}"/>
          </ac:picMkLst>
        </pc:picChg>
        <pc:picChg chg="del">
          <ac:chgData name="Lacey Gonzales" userId="e2530b40-0cdb-418f-b9c4-0c859b513393" providerId="ADAL" clId="{DEE7A897-9D2C-4B6C-A5BA-82A889B1E559}" dt="2021-08-03T15:34:33.339" v="0" actId="478"/>
          <ac:picMkLst>
            <pc:docMk/>
            <pc:sldMk cId="3469679862" sldId="259"/>
            <ac:picMk id="40" creationId="{00000000-0000-0000-0000-000000000000}"/>
          </ac:picMkLst>
        </pc:picChg>
        <pc:picChg chg="mod">
          <ac:chgData name="Lacey Gonzales" userId="e2530b40-0cdb-418f-b9c4-0c859b513393" providerId="ADAL" clId="{DEE7A897-9D2C-4B6C-A5BA-82A889B1E559}" dt="2021-08-03T15:34:37.637" v="2" actId="1076"/>
          <ac:picMkLst>
            <pc:docMk/>
            <pc:sldMk cId="3469679862" sldId="259"/>
            <ac:picMk id="45" creationId="{00000000-0000-0000-0000-000000000000}"/>
          </ac:picMkLst>
        </pc:picChg>
      </pc:sldChg>
      <pc:sldChg chg="addSp delSp modSp">
        <pc:chgData name="Lacey Gonzales" userId="e2530b40-0cdb-418f-b9c4-0c859b513393" providerId="ADAL" clId="{DEE7A897-9D2C-4B6C-A5BA-82A889B1E559}" dt="2021-08-03T16:41:06.698" v="6"/>
        <pc:sldMkLst>
          <pc:docMk/>
          <pc:sldMk cId="29613279" sldId="302"/>
        </pc:sldMkLst>
        <pc:picChg chg="del">
          <ac:chgData name="Lacey Gonzales" userId="e2530b40-0cdb-418f-b9c4-0c859b513393" providerId="ADAL" clId="{DEE7A897-9D2C-4B6C-A5BA-82A889B1E559}" dt="2021-08-03T16:41:06.698" v="6"/>
          <ac:picMkLst>
            <pc:docMk/>
            <pc:sldMk cId="29613279" sldId="302"/>
            <ac:picMk id="2" creationId="{7BE9FB32-273B-4827-A6DE-0297F617F238}"/>
          </ac:picMkLst>
        </pc:picChg>
        <pc:picChg chg="add mod">
          <ac:chgData name="Lacey Gonzales" userId="e2530b40-0cdb-418f-b9c4-0c859b513393" providerId="ADAL" clId="{DEE7A897-9D2C-4B6C-A5BA-82A889B1E559}" dt="2021-08-03T16:41:06.698" v="6"/>
          <ac:picMkLst>
            <pc:docMk/>
            <pc:sldMk cId="29613279" sldId="302"/>
            <ac:picMk id="3" creationId="{49A85B4D-5147-4CA6-853F-F48B038DAE22}"/>
          </ac:picMkLst>
        </pc:picChg>
      </pc:sldChg>
      <pc:sldChg chg="addSp delSp modSp">
        <pc:chgData name="Lacey Gonzales" userId="e2530b40-0cdb-418f-b9c4-0c859b513393" providerId="ADAL" clId="{DEE7A897-9D2C-4B6C-A5BA-82A889B1E559}" dt="2021-08-03T16:41:06.698" v="6"/>
        <pc:sldMkLst>
          <pc:docMk/>
          <pc:sldMk cId="578903282" sldId="306"/>
        </pc:sldMkLst>
        <pc:picChg chg="del">
          <ac:chgData name="Lacey Gonzales" userId="e2530b40-0cdb-418f-b9c4-0c859b513393" providerId="ADAL" clId="{DEE7A897-9D2C-4B6C-A5BA-82A889B1E559}" dt="2021-08-03T16:41:06.698" v="6"/>
          <ac:picMkLst>
            <pc:docMk/>
            <pc:sldMk cId="578903282" sldId="306"/>
            <ac:picMk id="4" creationId="{FBF32024-64BC-4F16-BA84-5AFD16EC7F2E}"/>
          </ac:picMkLst>
        </pc:picChg>
        <pc:picChg chg="add mod">
          <ac:chgData name="Lacey Gonzales" userId="e2530b40-0cdb-418f-b9c4-0c859b513393" providerId="ADAL" clId="{DEE7A897-9D2C-4B6C-A5BA-82A889B1E559}" dt="2021-08-03T16:41:06.698" v="6"/>
          <ac:picMkLst>
            <pc:docMk/>
            <pc:sldMk cId="578903282" sldId="306"/>
            <ac:picMk id="6" creationId="{EEE46FE7-AF7D-41FD-A6F9-1C0573C12875}"/>
          </ac:picMkLst>
        </pc:picChg>
      </pc:sldChg>
      <pc:sldChg chg="addSp delSp modSp">
        <pc:chgData name="Lacey Gonzales" userId="e2530b40-0cdb-418f-b9c4-0c859b513393" providerId="ADAL" clId="{DEE7A897-9D2C-4B6C-A5BA-82A889B1E559}" dt="2021-08-03T16:41:06.698" v="6"/>
        <pc:sldMkLst>
          <pc:docMk/>
          <pc:sldMk cId="1367564973" sldId="307"/>
        </pc:sldMkLst>
        <pc:picChg chg="del">
          <ac:chgData name="Lacey Gonzales" userId="e2530b40-0cdb-418f-b9c4-0c859b513393" providerId="ADAL" clId="{DEE7A897-9D2C-4B6C-A5BA-82A889B1E559}" dt="2021-08-03T16:41:06.698" v="6"/>
          <ac:picMkLst>
            <pc:docMk/>
            <pc:sldMk cId="1367564973" sldId="307"/>
            <ac:picMk id="5" creationId="{27F1B65F-F23A-4267-BF7B-234AB0D29268}"/>
          </ac:picMkLst>
        </pc:picChg>
        <pc:picChg chg="add mod">
          <ac:chgData name="Lacey Gonzales" userId="e2530b40-0cdb-418f-b9c4-0c859b513393" providerId="ADAL" clId="{DEE7A897-9D2C-4B6C-A5BA-82A889B1E559}" dt="2021-08-03T16:41:06.698" v="6"/>
          <ac:picMkLst>
            <pc:docMk/>
            <pc:sldMk cId="1367564973" sldId="307"/>
            <ac:picMk id="6" creationId="{54101BD9-890B-4236-8D4B-B84E58729822}"/>
          </ac:picMkLst>
        </pc:picChg>
      </pc:sldChg>
      <pc:sldChg chg="addSp delSp modSp">
        <pc:chgData name="Lacey Gonzales" userId="e2530b40-0cdb-418f-b9c4-0c859b513393" providerId="ADAL" clId="{DEE7A897-9D2C-4B6C-A5BA-82A889B1E559}" dt="2021-08-03T16:41:06.698" v="6"/>
        <pc:sldMkLst>
          <pc:docMk/>
          <pc:sldMk cId="2997375695" sldId="308"/>
        </pc:sldMkLst>
        <pc:picChg chg="del">
          <ac:chgData name="Lacey Gonzales" userId="e2530b40-0cdb-418f-b9c4-0c859b513393" providerId="ADAL" clId="{DEE7A897-9D2C-4B6C-A5BA-82A889B1E559}" dt="2021-08-03T16:41:06.698" v="6"/>
          <ac:picMkLst>
            <pc:docMk/>
            <pc:sldMk cId="2997375695" sldId="308"/>
            <ac:picMk id="5" creationId="{3C1EF0A2-A86A-4E61-885B-3FDAE9BC55AB}"/>
          </ac:picMkLst>
        </pc:picChg>
        <pc:picChg chg="add mod">
          <ac:chgData name="Lacey Gonzales" userId="e2530b40-0cdb-418f-b9c4-0c859b513393" providerId="ADAL" clId="{DEE7A897-9D2C-4B6C-A5BA-82A889B1E559}" dt="2021-08-03T16:41:06.698" v="6"/>
          <ac:picMkLst>
            <pc:docMk/>
            <pc:sldMk cId="2997375695" sldId="308"/>
            <ac:picMk id="6" creationId="{A7EAE787-B72F-4369-BC88-00D4954633AF}"/>
          </ac:picMkLst>
        </pc:picChg>
      </pc:sldChg>
      <pc:sldChg chg="addSp delSp modSp">
        <pc:chgData name="Lacey Gonzales" userId="e2530b40-0cdb-418f-b9c4-0c859b513393" providerId="ADAL" clId="{DEE7A897-9D2C-4B6C-A5BA-82A889B1E559}" dt="2021-08-03T16:41:06.698" v="6"/>
        <pc:sldMkLst>
          <pc:docMk/>
          <pc:sldMk cId="3980944949" sldId="309"/>
        </pc:sldMkLst>
        <pc:picChg chg="del">
          <ac:chgData name="Lacey Gonzales" userId="e2530b40-0cdb-418f-b9c4-0c859b513393" providerId="ADAL" clId="{DEE7A897-9D2C-4B6C-A5BA-82A889B1E559}" dt="2021-08-03T16:41:06.698" v="6"/>
          <ac:picMkLst>
            <pc:docMk/>
            <pc:sldMk cId="3980944949" sldId="309"/>
            <ac:picMk id="7" creationId="{604843CD-51AE-4832-85B3-3C095FDF29C8}"/>
          </ac:picMkLst>
        </pc:picChg>
        <pc:picChg chg="add mod">
          <ac:chgData name="Lacey Gonzales" userId="e2530b40-0cdb-418f-b9c4-0c859b513393" providerId="ADAL" clId="{DEE7A897-9D2C-4B6C-A5BA-82A889B1E559}" dt="2021-08-03T16:41:06.698" v="6"/>
          <ac:picMkLst>
            <pc:docMk/>
            <pc:sldMk cId="3980944949" sldId="309"/>
            <ac:picMk id="8" creationId="{9F401A8D-9940-4BAB-A8D1-8326E6A1A869}"/>
          </ac:picMkLst>
        </pc:picChg>
      </pc:sldChg>
      <pc:sldChg chg="addSp delSp modSp">
        <pc:chgData name="Lacey Gonzales" userId="e2530b40-0cdb-418f-b9c4-0c859b513393" providerId="ADAL" clId="{DEE7A897-9D2C-4B6C-A5BA-82A889B1E559}" dt="2021-08-03T16:41:06.698" v="6"/>
        <pc:sldMkLst>
          <pc:docMk/>
          <pc:sldMk cId="823508756" sldId="311"/>
        </pc:sldMkLst>
        <pc:picChg chg="del">
          <ac:chgData name="Lacey Gonzales" userId="e2530b40-0cdb-418f-b9c4-0c859b513393" providerId="ADAL" clId="{DEE7A897-9D2C-4B6C-A5BA-82A889B1E559}" dt="2021-08-03T16:41:06.698" v="6"/>
          <ac:picMkLst>
            <pc:docMk/>
            <pc:sldMk cId="823508756" sldId="311"/>
            <ac:picMk id="7" creationId="{BDA75F10-F133-4CBE-96F0-7EAEA990BB66}"/>
          </ac:picMkLst>
        </pc:picChg>
        <pc:picChg chg="add mod">
          <ac:chgData name="Lacey Gonzales" userId="e2530b40-0cdb-418f-b9c4-0c859b513393" providerId="ADAL" clId="{DEE7A897-9D2C-4B6C-A5BA-82A889B1E559}" dt="2021-08-03T16:41:06.698" v="6"/>
          <ac:picMkLst>
            <pc:docMk/>
            <pc:sldMk cId="823508756" sldId="311"/>
            <ac:picMk id="8" creationId="{1C828A9C-56EF-4735-A00B-986974825480}"/>
          </ac:picMkLst>
        </pc:picChg>
      </pc:sldChg>
      <pc:sldChg chg="addSp delSp modSp">
        <pc:chgData name="Lacey Gonzales" userId="e2530b40-0cdb-418f-b9c4-0c859b513393" providerId="ADAL" clId="{DEE7A897-9D2C-4B6C-A5BA-82A889B1E559}" dt="2021-08-03T16:41:06.698" v="6"/>
        <pc:sldMkLst>
          <pc:docMk/>
          <pc:sldMk cId="1888090996" sldId="312"/>
        </pc:sldMkLst>
        <pc:picChg chg="add mod">
          <ac:chgData name="Lacey Gonzales" userId="e2530b40-0cdb-418f-b9c4-0c859b513393" providerId="ADAL" clId="{DEE7A897-9D2C-4B6C-A5BA-82A889B1E559}" dt="2021-08-03T16:41:06.698" v="6"/>
          <ac:picMkLst>
            <pc:docMk/>
            <pc:sldMk cId="1888090996" sldId="312"/>
            <ac:picMk id="4" creationId="{45DFB21B-8FCB-4CC4-B14E-46F5C52572D4}"/>
          </ac:picMkLst>
        </pc:picChg>
        <pc:picChg chg="del">
          <ac:chgData name="Lacey Gonzales" userId="e2530b40-0cdb-418f-b9c4-0c859b513393" providerId="ADAL" clId="{DEE7A897-9D2C-4B6C-A5BA-82A889B1E559}" dt="2021-08-03T16:41:06.698" v="6"/>
          <ac:picMkLst>
            <pc:docMk/>
            <pc:sldMk cId="1888090996" sldId="312"/>
            <ac:picMk id="5" creationId="{9FCC7E8F-613F-47A1-B646-531400B149EC}"/>
          </ac:picMkLst>
        </pc:picChg>
      </pc:sldChg>
      <pc:sldChg chg="addSp delSp modSp">
        <pc:chgData name="Lacey Gonzales" userId="e2530b40-0cdb-418f-b9c4-0c859b513393" providerId="ADAL" clId="{DEE7A897-9D2C-4B6C-A5BA-82A889B1E559}" dt="2021-08-03T16:41:06.698" v="6"/>
        <pc:sldMkLst>
          <pc:docMk/>
          <pc:sldMk cId="856404431" sldId="313"/>
        </pc:sldMkLst>
        <pc:picChg chg="del">
          <ac:chgData name="Lacey Gonzales" userId="e2530b40-0cdb-418f-b9c4-0c859b513393" providerId="ADAL" clId="{DEE7A897-9D2C-4B6C-A5BA-82A889B1E559}" dt="2021-08-03T16:41:06.698" v="6"/>
          <ac:picMkLst>
            <pc:docMk/>
            <pc:sldMk cId="856404431" sldId="313"/>
            <ac:picMk id="5" creationId="{168D9C7D-0826-407D-A972-587F0B3637CC}"/>
          </ac:picMkLst>
        </pc:picChg>
        <pc:picChg chg="add mod">
          <ac:chgData name="Lacey Gonzales" userId="e2530b40-0cdb-418f-b9c4-0c859b513393" providerId="ADAL" clId="{DEE7A897-9D2C-4B6C-A5BA-82A889B1E559}" dt="2021-08-03T16:41:06.698" v="6"/>
          <ac:picMkLst>
            <pc:docMk/>
            <pc:sldMk cId="856404431" sldId="313"/>
            <ac:picMk id="6" creationId="{64A4BD33-75AD-4EBB-BFD9-47F9ABD1F30B}"/>
          </ac:picMkLst>
        </pc:picChg>
      </pc:sldChg>
      <pc:sldChg chg="addSp delSp modSp">
        <pc:chgData name="Lacey Gonzales" userId="e2530b40-0cdb-418f-b9c4-0c859b513393" providerId="ADAL" clId="{DEE7A897-9D2C-4B6C-A5BA-82A889B1E559}" dt="2021-08-03T16:41:06.698" v="6"/>
        <pc:sldMkLst>
          <pc:docMk/>
          <pc:sldMk cId="3549343858" sldId="314"/>
        </pc:sldMkLst>
        <pc:picChg chg="del">
          <ac:chgData name="Lacey Gonzales" userId="e2530b40-0cdb-418f-b9c4-0c859b513393" providerId="ADAL" clId="{DEE7A897-9D2C-4B6C-A5BA-82A889B1E559}" dt="2021-08-03T16:41:06.698" v="6"/>
          <ac:picMkLst>
            <pc:docMk/>
            <pc:sldMk cId="3549343858" sldId="314"/>
            <ac:picMk id="4" creationId="{F510563A-D0A4-460B-A871-49CA9E999E5C}"/>
          </ac:picMkLst>
        </pc:picChg>
        <pc:picChg chg="add mod">
          <ac:chgData name="Lacey Gonzales" userId="e2530b40-0cdb-418f-b9c4-0c859b513393" providerId="ADAL" clId="{DEE7A897-9D2C-4B6C-A5BA-82A889B1E559}" dt="2021-08-03T16:41:06.698" v="6"/>
          <ac:picMkLst>
            <pc:docMk/>
            <pc:sldMk cId="3549343858" sldId="314"/>
            <ac:picMk id="6" creationId="{37231B04-A431-42AD-88DF-638AC5647E6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AF21B-CEA5-4916-8EFC-D2E57EC18DFC}"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31583-D7ED-444F-B3A2-82BFE4D97CFE}" type="slidenum">
              <a:rPr lang="en-US" smtClean="0"/>
              <a:t>‹#›</a:t>
            </a:fld>
            <a:endParaRPr lang="en-US"/>
          </a:p>
        </p:txBody>
      </p:sp>
    </p:spTree>
    <p:extLst>
      <p:ext uri="{BB962C8B-B14F-4D97-AF65-F5344CB8AC3E}">
        <p14:creationId xmlns:p14="http://schemas.microsoft.com/office/powerpoint/2010/main" val="424836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Rocky Mountain Tribal Leader’s Council Tribal Opioid Response Program presents Nutrition 101, Part 2 , Building blocks.</a:t>
            </a:r>
          </a:p>
          <a:p>
            <a:endParaRPr lang="en-US" dirty="0"/>
          </a:p>
        </p:txBody>
      </p:sp>
      <p:sp>
        <p:nvSpPr>
          <p:cNvPr id="4" name="Slide Number Placeholder 3"/>
          <p:cNvSpPr>
            <a:spLocks noGrp="1"/>
          </p:cNvSpPr>
          <p:nvPr>
            <p:ph type="sldNum" sz="quarter" idx="10"/>
          </p:nvPr>
        </p:nvSpPr>
        <p:spPr/>
        <p:txBody>
          <a:bodyPr/>
          <a:lstStyle/>
          <a:p>
            <a:fld id="{23C31583-D7ED-444F-B3A2-82BFE4D97CFE}" type="slidenum">
              <a:rPr lang="en-US" smtClean="0"/>
              <a:t>1</a:t>
            </a:fld>
            <a:endParaRPr lang="en-US"/>
          </a:p>
        </p:txBody>
      </p:sp>
    </p:spTree>
    <p:extLst>
      <p:ext uri="{BB962C8B-B14F-4D97-AF65-F5344CB8AC3E}">
        <p14:creationId xmlns:p14="http://schemas.microsoft.com/office/powerpoint/2010/main" val="3688944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C31583-D7ED-444F-B3A2-82BFE4D97CFE}" type="slidenum">
              <a:rPr lang="en-US" smtClean="0"/>
              <a:t>10</a:t>
            </a:fld>
            <a:endParaRPr lang="en-US"/>
          </a:p>
        </p:txBody>
      </p:sp>
    </p:spTree>
    <p:extLst>
      <p:ext uri="{BB962C8B-B14F-4D97-AF65-F5344CB8AC3E}">
        <p14:creationId xmlns:p14="http://schemas.microsoft.com/office/powerpoint/2010/main" val="74726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Carbohydrates, proteins and fats are broken down into smaller components, vitamins, minerals, phytonutrients and amino acids.  These are the building blocks of the body’s tissues.</a:t>
            </a:r>
          </a:p>
        </p:txBody>
      </p:sp>
      <p:sp>
        <p:nvSpPr>
          <p:cNvPr id="4" name="Slide Number Placeholder 3"/>
          <p:cNvSpPr>
            <a:spLocks noGrp="1"/>
          </p:cNvSpPr>
          <p:nvPr>
            <p:ph type="sldNum" sz="quarter" idx="10"/>
          </p:nvPr>
        </p:nvSpPr>
        <p:spPr/>
        <p:txBody>
          <a:bodyPr/>
          <a:lstStyle/>
          <a:p>
            <a:fld id="{23C31583-D7ED-444F-B3A2-82BFE4D97CFE}" type="slidenum">
              <a:rPr lang="en-US" smtClean="0"/>
              <a:t>2</a:t>
            </a:fld>
            <a:endParaRPr lang="en-US"/>
          </a:p>
        </p:txBody>
      </p:sp>
    </p:spTree>
    <p:extLst>
      <p:ext uri="{BB962C8B-B14F-4D97-AF65-F5344CB8AC3E}">
        <p14:creationId xmlns:p14="http://schemas.microsoft.com/office/powerpoint/2010/main" val="1395002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Vegetables and fruits should make up the BULK of any diet.  They are loaded with vitamins and minerals as well as fiber which helps with feelings of fullness and rids the body of toxins.</a:t>
            </a:r>
          </a:p>
        </p:txBody>
      </p:sp>
      <p:sp>
        <p:nvSpPr>
          <p:cNvPr id="4" name="Slide Number Placeholder 3"/>
          <p:cNvSpPr>
            <a:spLocks noGrp="1"/>
          </p:cNvSpPr>
          <p:nvPr>
            <p:ph type="sldNum" sz="quarter" idx="10"/>
          </p:nvPr>
        </p:nvSpPr>
        <p:spPr/>
        <p:txBody>
          <a:bodyPr/>
          <a:lstStyle/>
          <a:p>
            <a:fld id="{23C31583-D7ED-444F-B3A2-82BFE4D97CFE}" type="slidenum">
              <a:rPr lang="en-US" smtClean="0"/>
              <a:t>3</a:t>
            </a:fld>
            <a:endParaRPr lang="en-US"/>
          </a:p>
        </p:txBody>
      </p:sp>
    </p:spTree>
    <p:extLst>
      <p:ext uri="{BB962C8B-B14F-4D97-AF65-F5344CB8AC3E}">
        <p14:creationId xmlns:p14="http://schemas.microsoft.com/office/powerpoint/2010/main" val="3252028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as is.</a:t>
            </a:r>
          </a:p>
        </p:txBody>
      </p:sp>
      <p:sp>
        <p:nvSpPr>
          <p:cNvPr id="4" name="Slide Number Placeholder 3"/>
          <p:cNvSpPr>
            <a:spLocks noGrp="1"/>
          </p:cNvSpPr>
          <p:nvPr>
            <p:ph type="sldNum" sz="quarter" idx="10"/>
          </p:nvPr>
        </p:nvSpPr>
        <p:spPr/>
        <p:txBody>
          <a:bodyPr/>
          <a:lstStyle/>
          <a:p>
            <a:fld id="{23C31583-D7ED-444F-B3A2-82BFE4D97CFE}" type="slidenum">
              <a:rPr lang="en-US" smtClean="0"/>
              <a:t>4</a:t>
            </a:fld>
            <a:endParaRPr lang="en-US"/>
          </a:p>
        </p:txBody>
      </p:sp>
    </p:spTree>
    <p:extLst>
      <p:ext uri="{BB962C8B-B14F-4D97-AF65-F5344CB8AC3E}">
        <p14:creationId xmlns:p14="http://schemas.microsoft.com/office/powerpoint/2010/main" val="586838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filling your plate with vegetables and fruits, you will be getting a variety of important nutrients to help the body function.  When your plate is full of these items, you will also have less room for unhealthy foods.</a:t>
            </a:r>
          </a:p>
          <a:p>
            <a:endParaRPr lang="en-US" dirty="0"/>
          </a:p>
        </p:txBody>
      </p:sp>
      <p:sp>
        <p:nvSpPr>
          <p:cNvPr id="4" name="Slide Number Placeholder 3"/>
          <p:cNvSpPr>
            <a:spLocks noGrp="1"/>
          </p:cNvSpPr>
          <p:nvPr>
            <p:ph type="sldNum" sz="quarter" idx="10"/>
          </p:nvPr>
        </p:nvSpPr>
        <p:spPr/>
        <p:txBody>
          <a:bodyPr/>
          <a:lstStyle/>
          <a:p>
            <a:fld id="{23C31583-D7ED-444F-B3A2-82BFE4D97CFE}" type="slidenum">
              <a:rPr lang="en-US" smtClean="0"/>
              <a:t>5</a:t>
            </a:fld>
            <a:endParaRPr lang="en-US"/>
          </a:p>
        </p:txBody>
      </p:sp>
    </p:spTree>
    <p:extLst>
      <p:ext uri="{BB962C8B-B14F-4D97-AF65-F5344CB8AC3E}">
        <p14:creationId xmlns:p14="http://schemas.microsoft.com/office/powerpoint/2010/main" val="3272413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Squashes, potatoes and grains are just as important as vegetables in helping to supply vitamins and minerals to the body.   And they are full of fiber.  It is through over processing these foods that they become unhealthy, like potato chips and French fries.</a:t>
            </a:r>
          </a:p>
        </p:txBody>
      </p:sp>
      <p:sp>
        <p:nvSpPr>
          <p:cNvPr id="4" name="Slide Number Placeholder 3"/>
          <p:cNvSpPr>
            <a:spLocks noGrp="1"/>
          </p:cNvSpPr>
          <p:nvPr>
            <p:ph type="sldNum" sz="quarter" idx="10"/>
          </p:nvPr>
        </p:nvSpPr>
        <p:spPr/>
        <p:txBody>
          <a:bodyPr/>
          <a:lstStyle/>
          <a:p>
            <a:fld id="{23C31583-D7ED-444F-B3A2-82BFE4D97CFE}" type="slidenum">
              <a:rPr lang="en-US" smtClean="0"/>
              <a:t>6</a:t>
            </a:fld>
            <a:endParaRPr lang="en-US"/>
          </a:p>
        </p:txBody>
      </p:sp>
    </p:spTree>
    <p:extLst>
      <p:ext uri="{BB962C8B-B14F-4D97-AF65-F5344CB8AC3E}">
        <p14:creationId xmlns:p14="http://schemas.microsoft.com/office/powerpoint/2010/main" val="90170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Protein is full of amino acids, structures that make up tissues of the body.  The main source of protein is meats and dairy, but some can be found in all foods.  Protein helps with feeling full and providing energy.</a:t>
            </a:r>
          </a:p>
        </p:txBody>
      </p:sp>
      <p:sp>
        <p:nvSpPr>
          <p:cNvPr id="4" name="Slide Number Placeholder 3"/>
          <p:cNvSpPr>
            <a:spLocks noGrp="1"/>
          </p:cNvSpPr>
          <p:nvPr>
            <p:ph type="sldNum" sz="quarter" idx="10"/>
          </p:nvPr>
        </p:nvSpPr>
        <p:spPr/>
        <p:txBody>
          <a:bodyPr/>
          <a:lstStyle/>
          <a:p>
            <a:fld id="{23C31583-D7ED-444F-B3A2-82BFE4D97CFE}" type="slidenum">
              <a:rPr lang="en-US" smtClean="0"/>
              <a:t>7</a:t>
            </a:fld>
            <a:endParaRPr lang="en-US"/>
          </a:p>
        </p:txBody>
      </p:sp>
    </p:spTree>
    <p:extLst>
      <p:ext uri="{BB962C8B-B14F-4D97-AF65-F5344CB8AC3E}">
        <p14:creationId xmlns:p14="http://schemas.microsoft.com/office/powerpoint/2010/main" val="773744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Knowledge is power.  Once you learn to read labels and understand what is in the box, for the amount of food you are eating and what it is made of, you can make better choices for health.  Simple tips: look at how much protein an item has compared to carbohydrates (watch the added sugars!).  Try to have equal amounts of both, ingredients are listed by volume, whatever is listed first is what the main ingredient is and it has the most of!  </a:t>
            </a:r>
          </a:p>
          <a:p>
            <a:endParaRPr lang="en-US" dirty="0"/>
          </a:p>
        </p:txBody>
      </p:sp>
      <p:sp>
        <p:nvSpPr>
          <p:cNvPr id="4" name="Slide Number Placeholder 3"/>
          <p:cNvSpPr>
            <a:spLocks noGrp="1"/>
          </p:cNvSpPr>
          <p:nvPr>
            <p:ph type="sldNum" sz="quarter" idx="10"/>
          </p:nvPr>
        </p:nvSpPr>
        <p:spPr/>
        <p:txBody>
          <a:bodyPr/>
          <a:lstStyle/>
          <a:p>
            <a:fld id="{23C31583-D7ED-444F-B3A2-82BFE4D97CFE}" type="slidenum">
              <a:rPr lang="en-US" smtClean="0"/>
              <a:t>8</a:t>
            </a:fld>
            <a:endParaRPr lang="en-US"/>
          </a:p>
        </p:txBody>
      </p:sp>
    </p:spTree>
    <p:extLst>
      <p:ext uri="{BB962C8B-B14F-4D97-AF65-F5344CB8AC3E}">
        <p14:creationId xmlns:p14="http://schemas.microsoft.com/office/powerpoint/2010/main" val="1766825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Keep things simple and focus on eating for health, pick from different foods and colors, and be healthy and well.  This will help the body start to heal </a:t>
            </a:r>
            <a:r>
              <a:rPr lang="en-US" sz="1200">
                <a:solidFill>
                  <a:schemeClr val="bg1"/>
                </a:solidFill>
              </a:rPr>
              <a:t>and recover.</a:t>
            </a:r>
            <a:endParaRPr lang="en-US" sz="12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23C31583-D7ED-444F-B3A2-82BFE4D97CFE}" type="slidenum">
              <a:rPr lang="en-US" smtClean="0"/>
              <a:t>9</a:t>
            </a:fld>
            <a:endParaRPr lang="en-US"/>
          </a:p>
        </p:txBody>
      </p:sp>
    </p:spTree>
    <p:extLst>
      <p:ext uri="{BB962C8B-B14F-4D97-AF65-F5344CB8AC3E}">
        <p14:creationId xmlns:p14="http://schemas.microsoft.com/office/powerpoint/2010/main" val="2923525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18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AC877B41-795B-4963-8EC0-A5C6FE285DA1}"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1732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1778552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03592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2689898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62733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971870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1036272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3343805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152869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55977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877B41-795B-4963-8EC0-A5C6FE285DA1}"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3775178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877B41-795B-4963-8EC0-A5C6FE285DA1}" type="datetimeFigureOut">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231753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877B41-795B-4963-8EC0-A5C6FE285DA1}"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2327172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877B41-795B-4963-8EC0-A5C6FE285DA1}" type="datetimeFigureOut">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468853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C877B41-795B-4963-8EC0-A5C6FE285DA1}"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3423748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C877B41-795B-4963-8EC0-A5C6FE285DA1}"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53070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1000">
              <a:schemeClr val="tx1">
                <a:lumMod val="95000"/>
              </a:schemeClr>
            </a:gs>
            <a:gs pos="100000">
              <a:schemeClr val="tx1">
                <a:lumMod val="65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C877B41-795B-4963-8EC0-A5C6FE285DA1}" type="datetimeFigureOut">
              <a:rPr lang="en-US" smtClean="0"/>
              <a:t>8/3/2021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AB7B08BF-B9FA-4E85-9639-37B5065BC0E7}" type="slidenum">
              <a:rPr lang="en-US" smtClean="0"/>
              <a:t>‹#›</a:t>
            </a:fld>
            <a:endParaRPr lang="en-US"/>
          </a:p>
        </p:txBody>
      </p:sp>
    </p:spTree>
    <p:extLst>
      <p:ext uri="{BB962C8B-B14F-4D97-AF65-F5344CB8AC3E}">
        <p14:creationId xmlns:p14="http://schemas.microsoft.com/office/powerpoint/2010/main" val="4590346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png"/><Relationship Id="rId18" Type="http://schemas.microsoft.com/office/2007/relationships/hdphoto" Target="../media/hdphoto7.wdp"/><Relationship Id="rId3" Type="http://schemas.openxmlformats.org/officeDocument/2006/relationships/slideLayout" Target="../slideLayouts/slideLayout1.xml"/><Relationship Id="rId21" Type="http://schemas.openxmlformats.org/officeDocument/2006/relationships/image" Target="../media/image9.png"/><Relationship Id="rId7" Type="http://schemas.openxmlformats.org/officeDocument/2006/relationships/image" Target="../media/image2.png"/><Relationship Id="rId12" Type="http://schemas.microsoft.com/office/2007/relationships/hdphoto" Target="../media/hdphoto4.wdp"/><Relationship Id="rId17" Type="http://schemas.openxmlformats.org/officeDocument/2006/relationships/image" Target="../media/image7.png"/><Relationship Id="rId25" Type="http://schemas.openxmlformats.org/officeDocument/2006/relationships/image" Target="../media/image13.png"/><Relationship Id="rId2" Type="http://schemas.openxmlformats.org/officeDocument/2006/relationships/audio" Target="../media/media1.m4a"/><Relationship Id="rId16" Type="http://schemas.microsoft.com/office/2007/relationships/hdphoto" Target="../media/hdphoto6.wdp"/><Relationship Id="rId20" Type="http://schemas.microsoft.com/office/2007/relationships/hdphoto" Target="../media/hdphoto8.wdp"/><Relationship Id="rId1" Type="http://schemas.microsoft.com/office/2007/relationships/media" Target="../media/media1.m4a"/><Relationship Id="rId6" Type="http://schemas.microsoft.com/office/2007/relationships/hdphoto" Target="../media/hdphoto1.wdp"/><Relationship Id="rId11" Type="http://schemas.openxmlformats.org/officeDocument/2006/relationships/image" Target="../media/image4.png"/><Relationship Id="rId24" Type="http://schemas.openxmlformats.org/officeDocument/2006/relationships/image" Target="../media/image12.png"/><Relationship Id="rId5" Type="http://schemas.openxmlformats.org/officeDocument/2006/relationships/image" Target="../media/image1.png"/><Relationship Id="rId15" Type="http://schemas.openxmlformats.org/officeDocument/2006/relationships/image" Target="../media/image6.png"/><Relationship Id="rId23" Type="http://schemas.openxmlformats.org/officeDocument/2006/relationships/image" Target="../media/image11.jpg"/><Relationship Id="rId10" Type="http://schemas.microsoft.com/office/2007/relationships/hdphoto" Target="../media/hdphoto3.wdp"/><Relationship Id="rId19"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3.png"/><Relationship Id="rId14" Type="http://schemas.microsoft.com/office/2007/relationships/hdphoto" Target="../media/hdphoto5.wdp"/><Relationship Id="rId22"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3.png"/><Relationship Id="rId2" Type="http://schemas.microsoft.com/office/2007/relationships/media" Target="../media/media10.m4a"/><Relationship Id="rId1" Type="http://schemas.openxmlformats.org/officeDocument/2006/relationships/themeOverride" Target="../theme/themeOverride1.xml"/><Relationship Id="rId6" Type="http://schemas.openxmlformats.org/officeDocument/2006/relationships/image" Target="../media/image14.pn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png"/><Relationship Id="rId5"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notesSlide" Target="../notesSlides/notesSlide7.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9.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5"/>
          <p:cNvSpPr>
            <a:spLocks noGrp="1"/>
          </p:cNvSpPr>
          <p:nvPr>
            <p:ph type="ctrTitle"/>
          </p:nvPr>
        </p:nvSpPr>
        <p:spPr>
          <a:xfrm>
            <a:off x="5246432" y="1533471"/>
            <a:ext cx="5711536" cy="1280844"/>
          </a:xfrm>
        </p:spPr>
        <p:txBody>
          <a:bodyPr>
            <a:noAutofit/>
          </a:bodyPr>
          <a:lstStyle/>
          <a:p>
            <a:pPr algn="ctr">
              <a:buClr>
                <a:srgbClr val="B7D433"/>
              </a:buClr>
            </a:pPr>
            <a:r>
              <a:rPr lang="en-US" sz="4400" b="1" dirty="0">
                <a:solidFill>
                  <a:srgbClr val="861820"/>
                </a:solidFill>
              </a:rPr>
              <a:t>Nutrition 101</a:t>
            </a:r>
            <a:br>
              <a:rPr lang="en-US" sz="4400" b="1" dirty="0">
                <a:solidFill>
                  <a:srgbClr val="861820"/>
                </a:solidFill>
              </a:rPr>
            </a:br>
            <a:r>
              <a:rPr lang="en-US" sz="4400" b="1" dirty="0">
                <a:solidFill>
                  <a:srgbClr val="861820"/>
                </a:solidFill>
              </a:rPr>
              <a:t>Part 2</a:t>
            </a:r>
            <a:endParaRPr lang="en-US" sz="4400" dirty="0">
              <a:solidFill>
                <a:srgbClr val="861820"/>
              </a:solidFill>
            </a:endParaRPr>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p:cNvCxnSpPr>
            <a:cxnSpLocks/>
            <a:stCxn id="23" idx="0"/>
          </p:cNvCxnSpPr>
          <p:nvPr/>
        </p:nvCxnSpPr>
        <p:spPr>
          <a:xfrm flipH="1">
            <a:off x="9982366" y="2591946"/>
            <a:ext cx="1723424" cy="4272575"/>
          </a:xfrm>
          <a:prstGeom prst="line">
            <a:avLst/>
          </a:prstGeom>
          <a:ln w="19050">
            <a:solidFill>
              <a:srgbClr val="72141A">
                <a:alpha val="60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H="1" flipV="1">
            <a:off x="9853127" y="-6889"/>
            <a:ext cx="1852664" cy="2619038"/>
          </a:xfrm>
          <a:prstGeom prst="line">
            <a:avLst/>
          </a:prstGeom>
          <a:ln w="19050">
            <a:solidFill>
              <a:srgbClr val="25AAE2">
                <a:alpha val="6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H="1">
            <a:off x="9386754" y="3602038"/>
            <a:ext cx="2122943" cy="3269372"/>
          </a:xfrm>
          <a:prstGeom prst="line">
            <a:avLst/>
          </a:prstGeom>
          <a:ln w="19050">
            <a:solidFill>
              <a:srgbClr val="E27F08">
                <a:alpha val="60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flipH="1" flipV="1">
            <a:off x="10300996" y="-6889"/>
            <a:ext cx="998275" cy="2178589"/>
          </a:xfrm>
          <a:prstGeom prst="line">
            <a:avLst/>
          </a:prstGeom>
          <a:ln w="19050">
            <a:solidFill>
              <a:srgbClr val="72141A">
                <a:alpha val="60000"/>
              </a:srgbClr>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5" cstate="print">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a:off x="4702147" y="3017171"/>
            <a:ext cx="914400" cy="914400"/>
          </a:xfrm>
          <a:prstGeom prst="rect">
            <a:avLst/>
          </a:prstGeom>
        </p:spPr>
      </p:pic>
      <p:pic>
        <p:nvPicPr>
          <p:cNvPr id="33" name="Picture 32"/>
          <p:cNvPicPr>
            <a:picLocks noChangeAspect="1"/>
          </p:cNvPicPr>
          <p:nvPr/>
        </p:nvPicPr>
        <p:blipFill>
          <a:blip r:embed="rId7" cstate="print">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4191676" y="4507741"/>
            <a:ext cx="914400" cy="914400"/>
          </a:xfrm>
          <a:prstGeom prst="rect">
            <a:avLst/>
          </a:prstGeom>
        </p:spPr>
      </p:pic>
      <p:pic>
        <p:nvPicPr>
          <p:cNvPr id="34" name="Picture 33"/>
          <p:cNvPicPr>
            <a:picLocks noChangeAspect="1"/>
          </p:cNvPicPr>
          <p:nvPr/>
        </p:nvPicPr>
        <p:blipFill>
          <a:blip r:embed="rId9" cstate="print">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1092911" y="770173"/>
            <a:ext cx="838497" cy="914400"/>
          </a:xfrm>
          <a:prstGeom prst="rect">
            <a:avLst/>
          </a:prstGeom>
        </p:spPr>
      </p:pic>
      <p:pic>
        <p:nvPicPr>
          <p:cNvPr id="35" name="Picture 34"/>
          <p:cNvPicPr>
            <a:picLocks noChangeAspect="1"/>
          </p:cNvPicPr>
          <p:nvPr/>
        </p:nvPicPr>
        <p:blipFill>
          <a:blip r:embed="rId11" cstate="print">
            <a:extLst>
              <a:ext uri="{BEBA8EAE-BF5A-486C-A8C5-ECC9F3942E4B}">
                <a14:imgProps xmlns:a14="http://schemas.microsoft.com/office/drawing/2010/main">
                  <a14:imgLayer r:embed="rId12">
                    <a14:imgEffect>
                      <a14:artisticTexturizer/>
                    </a14:imgEffect>
                  </a14:imgLayer>
                </a14:imgProps>
              </a:ext>
              <a:ext uri="{28A0092B-C50C-407E-A947-70E740481C1C}">
                <a14:useLocalDpi xmlns:a14="http://schemas.microsoft.com/office/drawing/2010/main" val="0"/>
              </a:ext>
            </a:extLst>
          </a:blip>
          <a:stretch>
            <a:fillRect/>
          </a:stretch>
        </p:blipFill>
        <p:spPr>
          <a:xfrm>
            <a:off x="258366" y="1766908"/>
            <a:ext cx="962328" cy="914400"/>
          </a:xfrm>
          <a:prstGeom prst="rect">
            <a:avLst/>
          </a:prstGeom>
        </p:spPr>
      </p:pic>
      <p:pic>
        <p:nvPicPr>
          <p:cNvPr id="36" name="Picture 35"/>
          <p:cNvPicPr>
            <a:picLocks noChangeAspect="1"/>
          </p:cNvPicPr>
          <p:nvPr/>
        </p:nvPicPr>
        <p:blipFill>
          <a:blip r:embed="rId13" cstate="print">
            <a:extLst>
              <a:ext uri="{BEBA8EAE-BF5A-486C-A8C5-ECC9F3942E4B}">
                <a14:imgProps xmlns:a14="http://schemas.microsoft.com/office/drawing/2010/main">
                  <a14:imgLayer r:embed="rId14">
                    <a14:imgEffect>
                      <a14:artisticTexturizer/>
                    </a14:imgEffect>
                  </a14:imgLayer>
                </a14:imgProps>
              </a:ext>
              <a:ext uri="{28A0092B-C50C-407E-A947-70E740481C1C}">
                <a14:useLocalDpi xmlns:a14="http://schemas.microsoft.com/office/drawing/2010/main" val="0"/>
              </a:ext>
            </a:extLst>
          </a:blip>
          <a:stretch>
            <a:fillRect/>
          </a:stretch>
        </p:blipFill>
        <p:spPr>
          <a:xfrm>
            <a:off x="4582179" y="1761456"/>
            <a:ext cx="901898" cy="914400"/>
          </a:xfrm>
          <a:prstGeom prst="rect">
            <a:avLst/>
          </a:prstGeom>
        </p:spPr>
      </p:pic>
      <p:pic>
        <p:nvPicPr>
          <p:cNvPr id="38" name="Picture 37"/>
          <p:cNvPicPr>
            <a:picLocks noChangeAspect="1"/>
          </p:cNvPicPr>
          <p:nvPr/>
        </p:nvPicPr>
        <p:blipFill>
          <a:blip r:embed="rId15" cstate="print">
            <a:extLst>
              <a:ext uri="{BEBA8EAE-BF5A-486C-A8C5-ECC9F3942E4B}">
                <a14:imgProps xmlns:a14="http://schemas.microsoft.com/office/drawing/2010/main">
                  <a14:imgLayer r:embed="rId16">
                    <a14:imgEffect>
                      <a14:artisticTexturizer/>
                    </a14:imgEffect>
                  </a14:imgLayer>
                </a14:imgProps>
              </a:ext>
              <a:ext uri="{28A0092B-C50C-407E-A947-70E740481C1C}">
                <a14:useLocalDpi xmlns:a14="http://schemas.microsoft.com/office/drawing/2010/main" val="0"/>
              </a:ext>
            </a:extLst>
          </a:blip>
          <a:stretch>
            <a:fillRect/>
          </a:stretch>
        </p:blipFill>
        <p:spPr>
          <a:xfrm>
            <a:off x="2409137" y="427469"/>
            <a:ext cx="914400" cy="914400"/>
          </a:xfrm>
          <a:prstGeom prst="rect">
            <a:avLst/>
          </a:prstGeom>
        </p:spPr>
      </p:pic>
      <p:pic>
        <p:nvPicPr>
          <p:cNvPr id="41" name="Picture 40"/>
          <p:cNvPicPr>
            <a:picLocks noChangeAspect="1"/>
          </p:cNvPicPr>
          <p:nvPr/>
        </p:nvPicPr>
        <p:blipFill>
          <a:blip r:embed="rId17" cstate="print">
            <a:extLst>
              <a:ext uri="{BEBA8EAE-BF5A-486C-A8C5-ECC9F3942E4B}">
                <a14:imgProps xmlns:a14="http://schemas.microsoft.com/office/drawing/2010/main">
                  <a14:imgLayer r:embed="rId18">
                    <a14:imgEffect>
                      <a14:artisticTexturizer/>
                    </a14:imgEffect>
                  </a14:imgLayer>
                </a14:imgProps>
              </a:ext>
              <a:ext uri="{28A0092B-C50C-407E-A947-70E740481C1C}">
                <a14:useLocalDpi xmlns:a14="http://schemas.microsoft.com/office/drawing/2010/main" val="0"/>
              </a:ext>
            </a:extLst>
          </a:blip>
          <a:stretch>
            <a:fillRect/>
          </a:stretch>
        </p:blipFill>
        <p:spPr>
          <a:xfrm>
            <a:off x="3664161" y="770173"/>
            <a:ext cx="898326" cy="914400"/>
          </a:xfrm>
          <a:prstGeom prst="rect">
            <a:avLst/>
          </a:prstGeom>
        </p:spPr>
      </p:pic>
      <p:pic>
        <p:nvPicPr>
          <p:cNvPr id="45" name="Picture 44"/>
          <p:cNvPicPr>
            <a:picLocks noChangeAspect="1"/>
          </p:cNvPicPr>
          <p:nvPr/>
        </p:nvPicPr>
        <p:blipFill>
          <a:blip r:embed="rId19">
            <a:extLst>
              <a:ext uri="{BEBA8EAE-BF5A-486C-A8C5-ECC9F3942E4B}">
                <a14:imgProps xmlns:a14="http://schemas.microsoft.com/office/drawing/2010/main">
                  <a14:imgLayer r:embed="rId20">
                    <a14:imgEffect>
                      <a14:artisticTexturizer/>
                    </a14:imgEffect>
                  </a14:imgLayer>
                </a14:imgProps>
              </a:ext>
            </a:extLst>
          </a:blip>
          <a:stretch>
            <a:fillRect/>
          </a:stretch>
        </p:blipFill>
        <p:spPr>
          <a:xfrm>
            <a:off x="2600466" y="5133612"/>
            <a:ext cx="757253" cy="914400"/>
          </a:xfrm>
          <a:prstGeom prst="rect">
            <a:avLst/>
          </a:prstGeom>
        </p:spPr>
      </p:pic>
      <p:sp>
        <p:nvSpPr>
          <p:cNvPr id="10" name="TextBox 9"/>
          <p:cNvSpPr txBox="1"/>
          <p:nvPr/>
        </p:nvSpPr>
        <p:spPr>
          <a:xfrm>
            <a:off x="5509248" y="3952149"/>
            <a:ext cx="5089436" cy="1508105"/>
          </a:xfrm>
          <a:prstGeom prst="rect">
            <a:avLst/>
          </a:prstGeom>
          <a:noFill/>
        </p:spPr>
        <p:txBody>
          <a:bodyPr wrap="square" rtlCol="0">
            <a:spAutoFit/>
          </a:bodyPr>
          <a:lstStyle/>
          <a:p>
            <a:pPr algn="ctr">
              <a:buClr>
                <a:srgbClr val="932690"/>
              </a:buClr>
            </a:pPr>
            <a:r>
              <a:rPr lang="en-US" sz="2400" dirty="0">
                <a:solidFill>
                  <a:schemeClr val="bg1"/>
                </a:solidFill>
              </a:rPr>
              <a:t>ROCKY MOUNTAIN </a:t>
            </a:r>
          </a:p>
          <a:p>
            <a:pPr algn="ctr"/>
            <a:r>
              <a:rPr lang="en-US" sz="2400" dirty="0">
                <a:solidFill>
                  <a:schemeClr val="bg1"/>
                </a:solidFill>
              </a:rPr>
              <a:t>TRIBAL LEADERS COUNCIL</a:t>
            </a:r>
          </a:p>
          <a:p>
            <a:pPr algn="ctr"/>
            <a:endParaRPr lang="en-US" sz="2400" dirty="0">
              <a:solidFill>
                <a:schemeClr val="bg1"/>
              </a:solidFill>
            </a:endParaRPr>
          </a:p>
          <a:p>
            <a:pPr algn="ctr"/>
            <a:r>
              <a:rPr lang="en-US" sz="2000" dirty="0">
                <a:solidFill>
                  <a:schemeClr val="bg1"/>
                </a:solidFill>
              </a:rPr>
              <a:t>Tribal Opioid Response Program</a:t>
            </a:r>
          </a:p>
        </p:txBody>
      </p:sp>
      <p:pic>
        <p:nvPicPr>
          <p:cNvPr id="5" name="Picture 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72029" y="1412347"/>
            <a:ext cx="3795182" cy="3795182"/>
          </a:xfrm>
          <a:prstGeom prst="rect">
            <a:avLst/>
          </a:prstGeom>
        </p:spPr>
      </p:pic>
      <p:pic>
        <p:nvPicPr>
          <p:cNvPr id="4" name="Picture 3" descr="Logo&#10;&#10;Description automatically generated">
            <a:extLst>
              <a:ext uri="{FF2B5EF4-FFF2-40B4-BE49-F238E27FC236}">
                <a16:creationId xmlns:a16="http://schemas.microsoft.com/office/drawing/2014/main" id="{AD59591E-701D-BC4C-9A9B-990497A9AFE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8366" y="3058329"/>
            <a:ext cx="945929" cy="914399"/>
          </a:xfrm>
          <a:prstGeom prst="rect">
            <a:avLst/>
          </a:prstGeom>
        </p:spPr>
      </p:pic>
      <p:pic>
        <p:nvPicPr>
          <p:cNvPr id="8" name="Picture 7" descr="A picture containing text, sign, clipart&#10;&#10;Description automatically generated">
            <a:extLst>
              <a:ext uri="{FF2B5EF4-FFF2-40B4-BE49-F238E27FC236}">
                <a16:creationId xmlns:a16="http://schemas.microsoft.com/office/drawing/2014/main" id="{789F886C-1415-7B41-A733-E03244F7DED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49117" y="4596232"/>
            <a:ext cx="707137" cy="914401"/>
          </a:xfrm>
          <a:prstGeom prst="rect">
            <a:avLst/>
          </a:prstGeom>
          <a:blipFill dpi="0" rotWithShape="1">
            <a:blip r:embed="rId24"/>
            <a:srcRect/>
            <a:tile tx="0" ty="0" sx="100000" sy="100000" flip="none" algn="tl"/>
          </a:blipFill>
        </p:spPr>
      </p:pic>
      <p:pic>
        <p:nvPicPr>
          <p:cNvPr id="9" name="Audio 8">
            <a:hlinkClick r:id="" action="ppaction://media"/>
            <a:extLst>
              <a:ext uri="{FF2B5EF4-FFF2-40B4-BE49-F238E27FC236}">
                <a16:creationId xmlns:a16="http://schemas.microsoft.com/office/drawing/2014/main" id="{04DB8B7C-BF95-46E1-AC19-10C526ED9BD2}"/>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69679862"/>
      </p:ext>
    </p:extLst>
  </p:cSld>
  <p:clrMapOvr>
    <a:masterClrMapping/>
  </p:clrMapOvr>
  <mc:AlternateContent xmlns:mc="http://schemas.openxmlformats.org/markup-compatibility/2006">
    <mc:Choice xmlns:p14="http://schemas.microsoft.com/office/powerpoint/2010/main" Requires="p14">
      <p:transition spd="slow" p14:dur="2000" advTm="18808"/>
    </mc:Choice>
    <mc:Fallback>
      <p:transition spd="slow" advTm="18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6"/>
          <a:stretch>
            <a:fillRect/>
          </a:stretch>
        </p:blipFill>
        <p:spPr>
          <a:xfrm>
            <a:off x="9881619" y="4417031"/>
            <a:ext cx="2441448" cy="2437529"/>
          </a:xfrm>
          <a:prstGeom prst="rect">
            <a:avLst/>
          </a:prstGeom>
        </p:spPr>
      </p:pic>
      <p:sp>
        <p:nvSpPr>
          <p:cNvPr id="13" name="Title 3"/>
          <p:cNvSpPr txBox="1">
            <a:spLocks/>
          </p:cNvSpPr>
          <p:nvPr/>
        </p:nvSpPr>
        <p:spPr>
          <a:xfrm>
            <a:off x="684998" y="1460918"/>
            <a:ext cx="9344648" cy="4564744"/>
          </a:xfrm>
          <a:prstGeom prst="rect">
            <a:avLst/>
          </a:prstGeom>
          <a:effectLst/>
        </p:spPr>
        <p:txBody>
          <a:bodyPr vert="horz" lIns="91440" tIns="45720" rIns="91440" bIns="45720" rtlCol="0" anchor="t" anchorCtr="0">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3200" b="1" dirty="0">
                <a:solidFill>
                  <a:schemeClr val="accent6">
                    <a:lumMod val="50000"/>
                  </a:schemeClr>
                </a:solidFill>
                <a:latin typeface="+mj-lt"/>
              </a:rPr>
              <a:t>CONTACT</a:t>
            </a:r>
            <a:endParaRPr lang="en-US" sz="3200" dirty="0">
              <a:solidFill>
                <a:schemeClr val="accent6">
                  <a:lumMod val="50000"/>
                </a:schemeClr>
              </a:solidFill>
              <a:latin typeface="+mj-lt"/>
            </a:endParaRPr>
          </a:p>
          <a:p>
            <a:pPr algn="ctr" fontAlgn="base"/>
            <a:r>
              <a:rPr lang="en-US" sz="3200" i="1" dirty="0">
                <a:solidFill>
                  <a:schemeClr val="accent6">
                    <a:lumMod val="50000"/>
                  </a:schemeClr>
                </a:solidFill>
                <a:latin typeface="+mj-lt"/>
              </a:rPr>
              <a:t>Tribal Opioid Response Program</a:t>
            </a:r>
            <a:endParaRPr lang="en-US" sz="3200" dirty="0">
              <a:solidFill>
                <a:schemeClr val="accent6">
                  <a:lumMod val="50000"/>
                </a:schemeClr>
              </a:solidFill>
              <a:latin typeface="+mj-lt"/>
            </a:endParaRPr>
          </a:p>
          <a:p>
            <a:pPr algn="ctr" fontAlgn="base"/>
            <a:endParaRPr lang="en-US" sz="3200" dirty="0">
              <a:solidFill>
                <a:schemeClr val="accent6">
                  <a:lumMod val="50000"/>
                </a:schemeClr>
              </a:solidFill>
              <a:latin typeface="+mj-lt"/>
            </a:endParaRPr>
          </a:p>
          <a:p>
            <a:pPr algn="ctr" fontAlgn="base"/>
            <a:r>
              <a:rPr lang="en-US" sz="3200" i="1" dirty="0">
                <a:solidFill>
                  <a:schemeClr val="accent6">
                    <a:lumMod val="50000"/>
                  </a:schemeClr>
                </a:solidFill>
                <a:latin typeface="+mj-lt"/>
              </a:rPr>
              <a:t>Rocky Mountain Tribal Leaders Council</a:t>
            </a:r>
            <a:endParaRPr lang="en-US" sz="3200" dirty="0">
              <a:solidFill>
                <a:schemeClr val="accent6">
                  <a:lumMod val="50000"/>
                </a:schemeClr>
              </a:solidFill>
              <a:latin typeface="+mj-lt"/>
            </a:endParaRPr>
          </a:p>
          <a:p>
            <a:pPr algn="ctr" fontAlgn="base"/>
            <a:r>
              <a:rPr lang="en-US" sz="3200" i="1" dirty="0">
                <a:solidFill>
                  <a:schemeClr val="accent6">
                    <a:lumMod val="50000"/>
                  </a:schemeClr>
                </a:solidFill>
                <a:latin typeface="+mj-lt"/>
              </a:rPr>
              <a:t>2929 3rd Avenue North Suite 300</a:t>
            </a:r>
            <a:endParaRPr lang="en-US" sz="3200" dirty="0">
              <a:solidFill>
                <a:schemeClr val="accent6">
                  <a:lumMod val="50000"/>
                </a:schemeClr>
              </a:solidFill>
              <a:latin typeface="+mj-lt"/>
            </a:endParaRPr>
          </a:p>
          <a:p>
            <a:pPr algn="ctr" fontAlgn="base"/>
            <a:r>
              <a:rPr lang="en-US" sz="3200" i="1" dirty="0">
                <a:solidFill>
                  <a:schemeClr val="accent6">
                    <a:lumMod val="50000"/>
                  </a:schemeClr>
                </a:solidFill>
                <a:latin typeface="+mj-lt"/>
              </a:rPr>
              <a:t>Billings, MT 59101</a:t>
            </a:r>
          </a:p>
          <a:p>
            <a:pPr algn="ctr" fontAlgn="base"/>
            <a:endParaRPr lang="en-US" sz="3200" dirty="0">
              <a:solidFill>
                <a:schemeClr val="accent6">
                  <a:lumMod val="50000"/>
                </a:schemeClr>
              </a:solidFill>
              <a:latin typeface="+mj-lt"/>
            </a:endParaRPr>
          </a:p>
          <a:p>
            <a:pPr algn="ctr" fontAlgn="base"/>
            <a:r>
              <a:rPr lang="en-US" sz="3200" i="1" dirty="0">
                <a:solidFill>
                  <a:schemeClr val="accent6">
                    <a:lumMod val="50000"/>
                  </a:schemeClr>
                </a:solidFill>
                <a:latin typeface="+mj-lt"/>
              </a:rPr>
              <a:t>Phone : 406.252.2550 </a:t>
            </a:r>
          </a:p>
          <a:p>
            <a:pPr algn="ctr">
              <a:lnSpc>
                <a:spcPct val="150000"/>
              </a:lnSpc>
            </a:pPr>
            <a:endParaRPr lang="en-US" sz="1800" b="1" cap="none" dirty="0">
              <a:solidFill>
                <a:schemeClr val="bg1"/>
              </a:solidFill>
            </a:endParaRPr>
          </a:p>
          <a:p>
            <a:pPr algn="ctr">
              <a:lnSpc>
                <a:spcPct val="150000"/>
              </a:lnSpc>
            </a:pPr>
            <a:endParaRPr lang="en-US" sz="1800" b="1" dirty="0">
              <a:solidFill>
                <a:schemeClr val="bg1"/>
              </a:solidFill>
            </a:endParaRPr>
          </a:p>
        </p:txBody>
      </p:sp>
      <p:pic>
        <p:nvPicPr>
          <p:cNvPr id="3" name="Audio 2">
            <a:hlinkClick r:id="" action="ppaction://media"/>
            <a:extLst>
              <a:ext uri="{FF2B5EF4-FFF2-40B4-BE49-F238E27FC236}">
                <a16:creationId xmlns:a16="http://schemas.microsoft.com/office/drawing/2014/main" id="{49A85B4D-5147-4CA6-853F-F48B038DAE2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6132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922"/>
    </mc:Choice>
    <mc:Fallback>
      <p:transition spd="slow" advTm="4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a:bodyPr>
          <a:lstStyle/>
          <a:p>
            <a:r>
              <a:rPr lang="en-US" b="1" dirty="0">
                <a:solidFill>
                  <a:srgbClr val="861820"/>
                </a:solidFill>
              </a:rPr>
              <a:t>Building Blocks of the Body</a:t>
            </a:r>
          </a:p>
        </p:txBody>
      </p:sp>
      <p:sp>
        <p:nvSpPr>
          <p:cNvPr id="3" name="Content Placeholder 2"/>
          <p:cNvSpPr>
            <a:spLocks noGrp="1"/>
          </p:cNvSpPr>
          <p:nvPr>
            <p:ph idx="1"/>
          </p:nvPr>
        </p:nvSpPr>
        <p:spPr>
          <a:xfrm>
            <a:off x="676517" y="1754156"/>
            <a:ext cx="4396645" cy="4026148"/>
          </a:xfrm>
        </p:spPr>
        <p:txBody>
          <a:bodyPr>
            <a:normAutofit/>
          </a:bodyPr>
          <a:lstStyle/>
          <a:p>
            <a:pPr>
              <a:buClr>
                <a:srgbClr val="72141A"/>
              </a:buClr>
              <a:buSzPct val="100000"/>
            </a:pPr>
            <a:r>
              <a:rPr lang="en-US" sz="2400" dirty="0">
                <a:solidFill>
                  <a:schemeClr val="bg1"/>
                </a:solidFill>
              </a:rPr>
              <a:t>Carbohydrates, proteins and fats are broken down into the nutrients our bodies need to rebuild and repair.</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6" name="Picture 5">
            <a:extLst>
              <a:ext uri="{FF2B5EF4-FFF2-40B4-BE49-F238E27FC236}">
                <a16:creationId xmlns:a16="http://schemas.microsoft.com/office/drawing/2014/main" id="{E8B7EA62-71F3-432A-94DC-3B218F15BE9E}"/>
              </a:ext>
            </a:extLst>
          </p:cNvPr>
          <p:cNvPicPr>
            <a:picLocks noChangeAspect="1"/>
          </p:cNvPicPr>
          <p:nvPr/>
        </p:nvPicPr>
        <p:blipFill>
          <a:blip r:embed="rId6"/>
          <a:stretch>
            <a:fillRect/>
          </a:stretch>
        </p:blipFill>
        <p:spPr>
          <a:xfrm>
            <a:off x="5279067" y="1917210"/>
            <a:ext cx="4543631" cy="3023580"/>
          </a:xfrm>
          <a:prstGeom prst="rect">
            <a:avLst/>
          </a:prstGeom>
        </p:spPr>
      </p:pic>
      <p:pic>
        <p:nvPicPr>
          <p:cNvPr id="4" name="Audio 3">
            <a:hlinkClick r:id="" action="ppaction://media"/>
            <a:extLst>
              <a:ext uri="{FF2B5EF4-FFF2-40B4-BE49-F238E27FC236}">
                <a16:creationId xmlns:a16="http://schemas.microsoft.com/office/drawing/2014/main" id="{45DFB21B-8FCB-4CC4-B14E-46F5C52572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88090996"/>
      </p:ext>
    </p:extLst>
  </p:cSld>
  <p:clrMapOvr>
    <a:masterClrMapping/>
  </p:clrMapOvr>
  <mc:AlternateContent xmlns:mc="http://schemas.openxmlformats.org/markup-compatibility/2006">
    <mc:Choice xmlns:p14="http://schemas.microsoft.com/office/powerpoint/2010/main" Requires="p14">
      <p:transition spd="slow" p14:dur="2000" advTm="17484"/>
    </mc:Choice>
    <mc:Fallback>
      <p:transition spd="slow" advTm="17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fruit, pineapple&#10;&#10;Description automatically generated">
            <a:extLst>
              <a:ext uri="{FF2B5EF4-FFF2-40B4-BE49-F238E27FC236}">
                <a16:creationId xmlns:a16="http://schemas.microsoft.com/office/drawing/2014/main" id="{AF00C913-66CD-4276-8B98-F0BC80710D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2405" y="3602038"/>
            <a:ext cx="1979931" cy="2045443"/>
          </a:xfrm>
          <a:prstGeom prst="rect">
            <a:avLst/>
          </a:prstGeom>
        </p:spPr>
      </p:pic>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fontScale="90000"/>
          </a:bodyPr>
          <a:lstStyle/>
          <a:p>
            <a:r>
              <a:rPr lang="en-US" b="1" dirty="0">
                <a:solidFill>
                  <a:srgbClr val="861820"/>
                </a:solidFill>
              </a:rPr>
              <a:t>Fruits, Vegetables and Complex Carbohydrates</a:t>
            </a:r>
          </a:p>
        </p:txBody>
      </p:sp>
      <p:sp>
        <p:nvSpPr>
          <p:cNvPr id="3" name="Content Placeholder 2"/>
          <p:cNvSpPr>
            <a:spLocks noGrp="1"/>
          </p:cNvSpPr>
          <p:nvPr>
            <p:ph idx="1"/>
          </p:nvPr>
        </p:nvSpPr>
        <p:spPr>
          <a:xfrm>
            <a:off x="676517" y="1573181"/>
            <a:ext cx="9192381" cy="4207123"/>
          </a:xfrm>
        </p:spPr>
        <p:txBody>
          <a:bodyPr>
            <a:normAutofit/>
          </a:bodyPr>
          <a:lstStyle/>
          <a:p>
            <a:pPr>
              <a:buClr>
                <a:srgbClr val="72141A"/>
              </a:buClr>
              <a:buSzPct val="100000"/>
            </a:pPr>
            <a:r>
              <a:rPr lang="en-US" sz="2400" dirty="0">
                <a:solidFill>
                  <a:schemeClr val="bg1"/>
                </a:solidFill>
              </a:rPr>
              <a:t>The BULK of any diet.</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6"/>
          <a:stretch>
            <a:fillRect/>
          </a:stretch>
        </p:blipFill>
        <p:spPr>
          <a:xfrm>
            <a:off x="9881619" y="4417031"/>
            <a:ext cx="2441448" cy="2437529"/>
          </a:xfrm>
          <a:prstGeom prst="rect">
            <a:avLst/>
          </a:prstGeom>
        </p:spPr>
      </p:pic>
      <p:pic>
        <p:nvPicPr>
          <p:cNvPr id="5" name="Picture 4" descr="A picture containing text, indoor, fruit, green&#10;&#10;Description automatically generated">
            <a:extLst>
              <a:ext uri="{FF2B5EF4-FFF2-40B4-BE49-F238E27FC236}">
                <a16:creationId xmlns:a16="http://schemas.microsoft.com/office/drawing/2014/main" id="{F53A6A30-CA26-4759-A8B9-AAC5ACE321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5018" y="2379883"/>
            <a:ext cx="2373922" cy="1720941"/>
          </a:xfrm>
          <a:prstGeom prst="rect">
            <a:avLst/>
          </a:prstGeom>
        </p:spPr>
      </p:pic>
      <p:pic>
        <p:nvPicPr>
          <p:cNvPr id="7" name="Picture 6" descr="A piece of broccoli with a note&#10;&#10;Description automatically generated with medium confidence">
            <a:extLst>
              <a:ext uri="{FF2B5EF4-FFF2-40B4-BE49-F238E27FC236}">
                <a16:creationId xmlns:a16="http://schemas.microsoft.com/office/drawing/2014/main" id="{2B6078D3-2714-4754-B4F6-0DFCCF4D7C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6594" y="1767254"/>
            <a:ext cx="2390043" cy="1906258"/>
          </a:xfrm>
          <a:prstGeom prst="rect">
            <a:avLst/>
          </a:prstGeom>
        </p:spPr>
      </p:pic>
      <p:pic>
        <p:nvPicPr>
          <p:cNvPr id="6" name="Audio 5">
            <a:hlinkClick r:id="" action="ppaction://media"/>
            <a:extLst>
              <a:ext uri="{FF2B5EF4-FFF2-40B4-BE49-F238E27FC236}">
                <a16:creationId xmlns:a16="http://schemas.microsoft.com/office/drawing/2014/main" id="{EEE46FE7-AF7D-41FD-A6F9-1C0573C1287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78903282"/>
      </p:ext>
    </p:extLst>
  </p:cSld>
  <p:clrMapOvr>
    <a:masterClrMapping/>
  </p:clrMapOvr>
  <mc:AlternateContent xmlns:mc="http://schemas.openxmlformats.org/markup-compatibility/2006">
    <mc:Choice xmlns:p14="http://schemas.microsoft.com/office/powerpoint/2010/main" Requires="p14">
      <p:transition spd="slow" p14:dur="2000" advTm="17740"/>
    </mc:Choice>
    <mc:Fallback>
      <p:transition spd="slow" advTm="17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fontScale="90000"/>
          </a:bodyPr>
          <a:lstStyle/>
          <a:p>
            <a:r>
              <a:rPr lang="en-US" b="1" dirty="0">
                <a:solidFill>
                  <a:srgbClr val="861820"/>
                </a:solidFill>
              </a:rPr>
              <a:t>Fruits, Vegetables and Complex Carbohydrates</a:t>
            </a:r>
          </a:p>
        </p:txBody>
      </p:sp>
      <p:sp>
        <p:nvSpPr>
          <p:cNvPr id="3" name="Content Placeholder 2"/>
          <p:cNvSpPr>
            <a:spLocks noGrp="1"/>
          </p:cNvSpPr>
          <p:nvPr>
            <p:ph idx="1"/>
          </p:nvPr>
        </p:nvSpPr>
        <p:spPr>
          <a:xfrm>
            <a:off x="676517" y="1573181"/>
            <a:ext cx="4704375" cy="4207123"/>
          </a:xfrm>
        </p:spPr>
        <p:txBody>
          <a:bodyPr>
            <a:normAutofit/>
          </a:bodyPr>
          <a:lstStyle/>
          <a:p>
            <a:pPr>
              <a:buClr>
                <a:srgbClr val="72141A"/>
              </a:buClr>
              <a:buSzPct val="100000"/>
            </a:pPr>
            <a:r>
              <a:rPr lang="en-US" sz="2400" dirty="0">
                <a:solidFill>
                  <a:schemeClr val="bg1"/>
                </a:solidFill>
              </a:rPr>
              <a:t>The majority of your plate should consist of vegetables, fruits and complex carbohydrates.</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3A2C8855-C379-4E97-B576-40CF6025020C}"/>
              </a:ext>
            </a:extLst>
          </p:cNvPr>
          <p:cNvPicPr>
            <a:picLocks noChangeAspect="1"/>
          </p:cNvPicPr>
          <p:nvPr/>
        </p:nvPicPr>
        <p:blipFill>
          <a:blip r:embed="rId6"/>
          <a:stretch>
            <a:fillRect/>
          </a:stretch>
        </p:blipFill>
        <p:spPr>
          <a:xfrm>
            <a:off x="5929694" y="2360643"/>
            <a:ext cx="3730969" cy="2482790"/>
          </a:xfrm>
          <a:prstGeom prst="rect">
            <a:avLst/>
          </a:prstGeom>
        </p:spPr>
      </p:pic>
      <p:pic>
        <p:nvPicPr>
          <p:cNvPr id="6" name="Audio 5">
            <a:hlinkClick r:id="" action="ppaction://media"/>
            <a:extLst>
              <a:ext uri="{FF2B5EF4-FFF2-40B4-BE49-F238E27FC236}">
                <a16:creationId xmlns:a16="http://schemas.microsoft.com/office/drawing/2014/main" id="{54101BD9-890B-4236-8D4B-B84E587298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67564973"/>
      </p:ext>
    </p:extLst>
  </p:cSld>
  <p:clrMapOvr>
    <a:masterClrMapping/>
  </p:clrMapOvr>
  <mc:AlternateContent xmlns:mc="http://schemas.openxmlformats.org/markup-compatibility/2006">
    <mc:Choice xmlns:p14="http://schemas.microsoft.com/office/powerpoint/2010/main" Requires="p14">
      <p:transition spd="slow" p14:dur="2000" advTm="10959"/>
    </mc:Choice>
    <mc:Fallback>
      <p:transition spd="slow" advTm="10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a:bodyPr>
          <a:lstStyle/>
          <a:p>
            <a:r>
              <a:rPr lang="en-US" b="1" dirty="0">
                <a:solidFill>
                  <a:srgbClr val="861820"/>
                </a:solidFill>
              </a:rPr>
              <a:t>Fruits and Vegetables</a:t>
            </a:r>
          </a:p>
        </p:txBody>
      </p:sp>
      <p:sp>
        <p:nvSpPr>
          <p:cNvPr id="3" name="Content Placeholder 2"/>
          <p:cNvSpPr>
            <a:spLocks noGrp="1"/>
          </p:cNvSpPr>
          <p:nvPr>
            <p:ph idx="1"/>
          </p:nvPr>
        </p:nvSpPr>
        <p:spPr>
          <a:xfrm>
            <a:off x="676518" y="1573181"/>
            <a:ext cx="4677998" cy="4207123"/>
          </a:xfrm>
        </p:spPr>
        <p:txBody>
          <a:bodyPr>
            <a:normAutofit/>
          </a:bodyPr>
          <a:lstStyle/>
          <a:p>
            <a:pPr>
              <a:buClr>
                <a:srgbClr val="72141A"/>
              </a:buClr>
              <a:buSzPct val="100000"/>
            </a:pPr>
            <a:r>
              <a:rPr lang="en-US" sz="2400" dirty="0">
                <a:solidFill>
                  <a:schemeClr val="bg1"/>
                </a:solidFill>
              </a:rPr>
              <a:t>Fruits and vegetables are good sources of vitamins and minerals and fiber.  Fiber helps feelings of fullness.  Focus on a variety of colors.</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3BFFF6BA-E846-4053-963A-32E03F9EF4BA}"/>
              </a:ext>
            </a:extLst>
          </p:cNvPr>
          <p:cNvPicPr>
            <a:picLocks noChangeAspect="1"/>
          </p:cNvPicPr>
          <p:nvPr/>
        </p:nvPicPr>
        <p:blipFill>
          <a:blip r:embed="rId6"/>
          <a:stretch>
            <a:fillRect/>
          </a:stretch>
        </p:blipFill>
        <p:spPr>
          <a:xfrm>
            <a:off x="6310411" y="1205822"/>
            <a:ext cx="3385170" cy="4852077"/>
          </a:xfrm>
          <a:prstGeom prst="rect">
            <a:avLst/>
          </a:prstGeom>
        </p:spPr>
      </p:pic>
      <p:pic>
        <p:nvPicPr>
          <p:cNvPr id="6" name="Audio 5">
            <a:hlinkClick r:id="" action="ppaction://media"/>
            <a:extLst>
              <a:ext uri="{FF2B5EF4-FFF2-40B4-BE49-F238E27FC236}">
                <a16:creationId xmlns:a16="http://schemas.microsoft.com/office/drawing/2014/main" id="{A7EAE787-B72F-4369-BC88-00D4954633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97375695"/>
      </p:ext>
    </p:extLst>
  </p:cSld>
  <p:clrMapOvr>
    <a:masterClrMapping/>
  </p:clrMapOvr>
  <mc:AlternateContent xmlns:mc="http://schemas.openxmlformats.org/markup-compatibility/2006">
    <mc:Choice xmlns:p14="http://schemas.microsoft.com/office/powerpoint/2010/main" Requires="p14">
      <p:transition spd="slow" p14:dur="2000" advTm="29837"/>
    </mc:Choice>
    <mc:Fallback>
      <p:transition spd="slow" advTm="29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a:bodyPr>
          <a:lstStyle/>
          <a:p>
            <a:r>
              <a:rPr lang="en-US" b="1" dirty="0">
                <a:solidFill>
                  <a:srgbClr val="861820"/>
                </a:solidFill>
              </a:rPr>
              <a:t>Complex carbohydrates</a:t>
            </a:r>
          </a:p>
        </p:txBody>
      </p:sp>
      <p:sp>
        <p:nvSpPr>
          <p:cNvPr id="3" name="Content Placeholder 2"/>
          <p:cNvSpPr>
            <a:spLocks noGrp="1"/>
          </p:cNvSpPr>
          <p:nvPr>
            <p:ph idx="1"/>
          </p:nvPr>
        </p:nvSpPr>
        <p:spPr>
          <a:xfrm>
            <a:off x="676518" y="1573181"/>
            <a:ext cx="5513268" cy="4207123"/>
          </a:xfrm>
        </p:spPr>
        <p:txBody>
          <a:bodyPr>
            <a:normAutofit/>
          </a:bodyPr>
          <a:lstStyle/>
          <a:p>
            <a:pPr>
              <a:buClr>
                <a:srgbClr val="72141A"/>
              </a:buClr>
              <a:buSzPct val="100000"/>
            </a:pPr>
            <a:r>
              <a:rPr lang="en-US" sz="2400" dirty="0">
                <a:solidFill>
                  <a:schemeClr val="bg1"/>
                </a:solidFill>
              </a:rPr>
              <a:t>Complex carbohydrates are whole foods such as grains, potatoes and squash.  They are full of fiber.</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965576BB-40C6-4DE1-BFA0-B282189DAD73}"/>
              </a:ext>
            </a:extLst>
          </p:cNvPr>
          <p:cNvPicPr>
            <a:picLocks noChangeAspect="1"/>
          </p:cNvPicPr>
          <p:nvPr/>
        </p:nvPicPr>
        <p:blipFill>
          <a:blip r:embed="rId6"/>
          <a:stretch>
            <a:fillRect/>
          </a:stretch>
        </p:blipFill>
        <p:spPr>
          <a:xfrm>
            <a:off x="6852668" y="1341515"/>
            <a:ext cx="3028950" cy="1514475"/>
          </a:xfrm>
          <a:prstGeom prst="rect">
            <a:avLst/>
          </a:prstGeom>
        </p:spPr>
      </p:pic>
      <p:pic>
        <p:nvPicPr>
          <p:cNvPr id="5" name="Picture 4">
            <a:extLst>
              <a:ext uri="{FF2B5EF4-FFF2-40B4-BE49-F238E27FC236}">
                <a16:creationId xmlns:a16="http://schemas.microsoft.com/office/drawing/2014/main" id="{7C530213-51F0-42DC-8145-CC26C0B4986A}"/>
              </a:ext>
            </a:extLst>
          </p:cNvPr>
          <p:cNvPicPr>
            <a:picLocks noChangeAspect="1"/>
          </p:cNvPicPr>
          <p:nvPr/>
        </p:nvPicPr>
        <p:blipFill>
          <a:blip r:embed="rId7"/>
          <a:stretch>
            <a:fillRect/>
          </a:stretch>
        </p:blipFill>
        <p:spPr>
          <a:xfrm>
            <a:off x="5914464" y="3081214"/>
            <a:ext cx="2838450" cy="1609725"/>
          </a:xfrm>
          <a:prstGeom prst="rect">
            <a:avLst/>
          </a:prstGeom>
        </p:spPr>
      </p:pic>
      <p:pic>
        <p:nvPicPr>
          <p:cNvPr id="6" name="Picture 5">
            <a:extLst>
              <a:ext uri="{FF2B5EF4-FFF2-40B4-BE49-F238E27FC236}">
                <a16:creationId xmlns:a16="http://schemas.microsoft.com/office/drawing/2014/main" id="{E819ABBC-0B4F-48C5-BFC2-62D215385B77}"/>
              </a:ext>
            </a:extLst>
          </p:cNvPr>
          <p:cNvPicPr>
            <a:picLocks noChangeAspect="1"/>
          </p:cNvPicPr>
          <p:nvPr/>
        </p:nvPicPr>
        <p:blipFill>
          <a:blip r:embed="rId8"/>
          <a:stretch>
            <a:fillRect/>
          </a:stretch>
        </p:blipFill>
        <p:spPr>
          <a:xfrm>
            <a:off x="4547197" y="4916163"/>
            <a:ext cx="2752725" cy="1666875"/>
          </a:xfrm>
          <a:prstGeom prst="rect">
            <a:avLst/>
          </a:prstGeom>
        </p:spPr>
      </p:pic>
      <p:pic>
        <p:nvPicPr>
          <p:cNvPr id="8" name="Audio 7">
            <a:hlinkClick r:id="" action="ppaction://media"/>
            <a:extLst>
              <a:ext uri="{FF2B5EF4-FFF2-40B4-BE49-F238E27FC236}">
                <a16:creationId xmlns:a16="http://schemas.microsoft.com/office/drawing/2014/main" id="{9F401A8D-9940-4BAB-A8D1-8326E6A1A86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80944949"/>
      </p:ext>
    </p:extLst>
  </p:cSld>
  <p:clrMapOvr>
    <a:masterClrMapping/>
  </p:clrMapOvr>
  <mc:AlternateContent xmlns:mc="http://schemas.openxmlformats.org/markup-compatibility/2006">
    <mc:Choice xmlns:p14="http://schemas.microsoft.com/office/powerpoint/2010/main" Requires="p14">
      <p:transition spd="slow" p14:dur="2000" advTm="24729"/>
    </mc:Choice>
    <mc:Fallback>
      <p:transition spd="slow" advTm="24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a:bodyPr>
          <a:lstStyle/>
          <a:p>
            <a:r>
              <a:rPr lang="en-US" b="1" dirty="0">
                <a:solidFill>
                  <a:srgbClr val="861820"/>
                </a:solidFill>
              </a:rPr>
              <a:t>Proteins and fats</a:t>
            </a:r>
          </a:p>
        </p:txBody>
      </p:sp>
      <p:sp>
        <p:nvSpPr>
          <p:cNvPr id="3" name="Content Placeholder 2"/>
          <p:cNvSpPr>
            <a:spLocks noGrp="1"/>
          </p:cNvSpPr>
          <p:nvPr>
            <p:ph idx="1"/>
          </p:nvPr>
        </p:nvSpPr>
        <p:spPr>
          <a:xfrm>
            <a:off x="676517" y="1573181"/>
            <a:ext cx="4765921" cy="4207123"/>
          </a:xfrm>
        </p:spPr>
        <p:txBody>
          <a:bodyPr>
            <a:normAutofit/>
          </a:bodyPr>
          <a:lstStyle/>
          <a:p>
            <a:pPr>
              <a:buClr>
                <a:srgbClr val="72141A"/>
              </a:buClr>
              <a:buSzPct val="100000"/>
            </a:pPr>
            <a:r>
              <a:rPr lang="en-US" sz="2400" dirty="0">
                <a:solidFill>
                  <a:schemeClr val="bg1"/>
                </a:solidFill>
              </a:rPr>
              <a:t>Protein is found in all foods, but comes primarily from meats and dairy.  Fats come from both plant and animal sources.  Both add to feelings of fullness.</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1D2D28AF-F158-423C-8B73-D605C33C8F58}"/>
              </a:ext>
            </a:extLst>
          </p:cNvPr>
          <p:cNvPicPr>
            <a:picLocks noChangeAspect="1"/>
          </p:cNvPicPr>
          <p:nvPr/>
        </p:nvPicPr>
        <p:blipFill>
          <a:blip r:embed="rId6"/>
          <a:stretch>
            <a:fillRect/>
          </a:stretch>
        </p:blipFill>
        <p:spPr>
          <a:xfrm>
            <a:off x="5982067" y="1545019"/>
            <a:ext cx="2162445" cy="1439009"/>
          </a:xfrm>
          <a:prstGeom prst="rect">
            <a:avLst/>
          </a:prstGeom>
        </p:spPr>
      </p:pic>
      <p:pic>
        <p:nvPicPr>
          <p:cNvPr id="5" name="Picture 4">
            <a:extLst>
              <a:ext uri="{FF2B5EF4-FFF2-40B4-BE49-F238E27FC236}">
                <a16:creationId xmlns:a16="http://schemas.microsoft.com/office/drawing/2014/main" id="{8FB5264D-2213-4652-BED8-1833205D50A9}"/>
              </a:ext>
            </a:extLst>
          </p:cNvPr>
          <p:cNvPicPr>
            <a:picLocks noChangeAspect="1"/>
          </p:cNvPicPr>
          <p:nvPr/>
        </p:nvPicPr>
        <p:blipFill>
          <a:blip r:embed="rId7"/>
          <a:stretch>
            <a:fillRect/>
          </a:stretch>
        </p:blipFill>
        <p:spPr>
          <a:xfrm>
            <a:off x="7086887" y="3151737"/>
            <a:ext cx="2162445" cy="1444471"/>
          </a:xfrm>
          <a:prstGeom prst="rect">
            <a:avLst/>
          </a:prstGeom>
        </p:spPr>
      </p:pic>
      <p:pic>
        <p:nvPicPr>
          <p:cNvPr id="6" name="Picture 5">
            <a:extLst>
              <a:ext uri="{FF2B5EF4-FFF2-40B4-BE49-F238E27FC236}">
                <a16:creationId xmlns:a16="http://schemas.microsoft.com/office/drawing/2014/main" id="{A936FFB3-F022-40A5-95D0-C74F247B144D}"/>
              </a:ext>
            </a:extLst>
          </p:cNvPr>
          <p:cNvPicPr>
            <a:picLocks noChangeAspect="1"/>
          </p:cNvPicPr>
          <p:nvPr/>
        </p:nvPicPr>
        <p:blipFill>
          <a:blip r:embed="rId8"/>
          <a:stretch>
            <a:fillRect/>
          </a:stretch>
        </p:blipFill>
        <p:spPr>
          <a:xfrm>
            <a:off x="5885783" y="4889708"/>
            <a:ext cx="2270764" cy="1511091"/>
          </a:xfrm>
          <a:prstGeom prst="rect">
            <a:avLst/>
          </a:prstGeom>
        </p:spPr>
      </p:pic>
      <p:pic>
        <p:nvPicPr>
          <p:cNvPr id="8" name="Audio 7">
            <a:hlinkClick r:id="" action="ppaction://media"/>
            <a:extLst>
              <a:ext uri="{FF2B5EF4-FFF2-40B4-BE49-F238E27FC236}">
                <a16:creationId xmlns:a16="http://schemas.microsoft.com/office/drawing/2014/main" id="{1C828A9C-56EF-4735-A00B-98697482548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23508756"/>
      </p:ext>
    </p:extLst>
  </p:cSld>
  <p:clrMapOvr>
    <a:masterClrMapping/>
  </p:clrMapOvr>
  <mc:AlternateContent xmlns:mc="http://schemas.openxmlformats.org/markup-compatibility/2006">
    <mc:Choice xmlns:p14="http://schemas.microsoft.com/office/powerpoint/2010/main" Requires="p14">
      <p:transition spd="slow" p14:dur="2000" advTm="23893"/>
    </mc:Choice>
    <mc:Fallback>
      <p:transition spd="slow" advTm="2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a:bodyPr>
          <a:lstStyle/>
          <a:p>
            <a:r>
              <a:rPr lang="en-US" b="1" dirty="0">
                <a:solidFill>
                  <a:srgbClr val="861820"/>
                </a:solidFill>
              </a:rPr>
              <a:t>The more you know</a:t>
            </a:r>
          </a:p>
        </p:txBody>
      </p:sp>
      <p:sp>
        <p:nvSpPr>
          <p:cNvPr id="3" name="Content Placeholder 2"/>
          <p:cNvSpPr>
            <a:spLocks noGrp="1"/>
          </p:cNvSpPr>
          <p:nvPr>
            <p:ph idx="1"/>
          </p:nvPr>
        </p:nvSpPr>
        <p:spPr>
          <a:xfrm>
            <a:off x="5499434" y="1636023"/>
            <a:ext cx="4440606" cy="4207123"/>
          </a:xfrm>
        </p:spPr>
        <p:txBody>
          <a:bodyPr>
            <a:normAutofit/>
          </a:bodyPr>
          <a:lstStyle/>
          <a:p>
            <a:pPr>
              <a:buClr>
                <a:srgbClr val="72141A"/>
              </a:buClr>
              <a:buSzPct val="100000"/>
            </a:pPr>
            <a:r>
              <a:rPr lang="en-US" sz="2400" dirty="0">
                <a:solidFill>
                  <a:schemeClr val="bg1"/>
                </a:solidFill>
              </a:rPr>
              <a:t>Knowledge is power.  Learn to read labels and understand what is in the box.</a:t>
            </a:r>
          </a:p>
          <a:p>
            <a:pPr>
              <a:buClr>
                <a:srgbClr val="72141A"/>
              </a:buClr>
              <a:buSzPct val="100000"/>
            </a:pPr>
            <a:r>
              <a:rPr lang="en-US" sz="2400" dirty="0">
                <a:solidFill>
                  <a:schemeClr val="bg1"/>
                </a:solidFill>
              </a:rPr>
              <a:t>Ratio of nutrients.</a:t>
            </a:r>
          </a:p>
          <a:p>
            <a:pPr>
              <a:buClr>
                <a:srgbClr val="72141A"/>
              </a:buClr>
              <a:buSzPct val="100000"/>
            </a:pPr>
            <a:endParaRPr lang="en-US" sz="2400" dirty="0">
              <a:solidFill>
                <a:schemeClr val="bg1"/>
              </a:solidFill>
            </a:endParaRP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5" name="Picture 4">
            <a:extLst>
              <a:ext uri="{FF2B5EF4-FFF2-40B4-BE49-F238E27FC236}">
                <a16:creationId xmlns:a16="http://schemas.microsoft.com/office/drawing/2014/main" id="{C107DBD4-AACE-42F6-953E-3D62622FC3AA}"/>
              </a:ext>
            </a:extLst>
          </p:cNvPr>
          <p:cNvPicPr>
            <a:picLocks noChangeAspect="1"/>
          </p:cNvPicPr>
          <p:nvPr/>
        </p:nvPicPr>
        <p:blipFill>
          <a:blip r:embed="rId6"/>
          <a:stretch>
            <a:fillRect/>
          </a:stretch>
        </p:blipFill>
        <p:spPr>
          <a:xfrm>
            <a:off x="1632857" y="1520584"/>
            <a:ext cx="2822192" cy="2822192"/>
          </a:xfrm>
          <a:prstGeom prst="rect">
            <a:avLst/>
          </a:prstGeom>
        </p:spPr>
      </p:pic>
      <p:pic>
        <p:nvPicPr>
          <p:cNvPr id="8" name="Picture 7">
            <a:extLst>
              <a:ext uri="{FF2B5EF4-FFF2-40B4-BE49-F238E27FC236}">
                <a16:creationId xmlns:a16="http://schemas.microsoft.com/office/drawing/2014/main" id="{82F15F93-9FAB-4B4C-823F-185AD95645A3}"/>
              </a:ext>
            </a:extLst>
          </p:cNvPr>
          <p:cNvPicPr>
            <a:picLocks noChangeAspect="1"/>
          </p:cNvPicPr>
          <p:nvPr/>
        </p:nvPicPr>
        <p:blipFill>
          <a:blip r:embed="rId7"/>
          <a:stretch>
            <a:fillRect/>
          </a:stretch>
        </p:blipFill>
        <p:spPr>
          <a:xfrm>
            <a:off x="1743790" y="4444134"/>
            <a:ext cx="2600325" cy="1762125"/>
          </a:xfrm>
          <a:prstGeom prst="rect">
            <a:avLst/>
          </a:prstGeom>
        </p:spPr>
      </p:pic>
      <p:pic>
        <p:nvPicPr>
          <p:cNvPr id="6" name="Audio 5">
            <a:hlinkClick r:id="" action="ppaction://media"/>
            <a:extLst>
              <a:ext uri="{FF2B5EF4-FFF2-40B4-BE49-F238E27FC236}">
                <a16:creationId xmlns:a16="http://schemas.microsoft.com/office/drawing/2014/main" id="{37231B04-A431-42AD-88DF-638AC5647E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49343858"/>
      </p:ext>
    </p:extLst>
  </p:cSld>
  <p:clrMapOvr>
    <a:masterClrMapping/>
  </p:clrMapOvr>
  <mc:AlternateContent xmlns:mc="http://schemas.openxmlformats.org/markup-compatibility/2006">
    <mc:Choice xmlns:p14="http://schemas.microsoft.com/office/powerpoint/2010/main" Requires="p14">
      <p:transition spd="slow" p14:dur="2000" advTm="42097"/>
    </mc:Choice>
    <mc:Fallback>
      <p:transition spd="slow" advTm="42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a:bodyPr>
          <a:lstStyle/>
          <a:p>
            <a:r>
              <a:rPr lang="en-US" b="1" dirty="0">
                <a:solidFill>
                  <a:srgbClr val="861820"/>
                </a:solidFill>
              </a:rPr>
              <a:t>Eat for health</a:t>
            </a:r>
          </a:p>
        </p:txBody>
      </p:sp>
      <p:sp>
        <p:nvSpPr>
          <p:cNvPr id="3" name="Content Placeholder 2"/>
          <p:cNvSpPr>
            <a:spLocks noGrp="1"/>
          </p:cNvSpPr>
          <p:nvPr>
            <p:ph idx="1"/>
          </p:nvPr>
        </p:nvSpPr>
        <p:spPr>
          <a:xfrm>
            <a:off x="5499434" y="1636023"/>
            <a:ext cx="4440606" cy="4207123"/>
          </a:xfrm>
        </p:spPr>
        <p:txBody>
          <a:bodyPr>
            <a:normAutofit/>
          </a:bodyPr>
          <a:lstStyle/>
          <a:p>
            <a:pPr>
              <a:buClr>
                <a:srgbClr val="72141A"/>
              </a:buClr>
              <a:buSzPct val="100000"/>
            </a:pPr>
            <a:r>
              <a:rPr lang="en-US" sz="2400" dirty="0">
                <a:solidFill>
                  <a:schemeClr val="bg1"/>
                </a:solidFill>
              </a:rPr>
              <a:t>Eat for health, pick from different foods and colors, and be healthy and well.</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2829E0F0-4A41-4AE7-9597-65D45923F027}"/>
              </a:ext>
            </a:extLst>
          </p:cNvPr>
          <p:cNvPicPr>
            <a:picLocks noChangeAspect="1"/>
          </p:cNvPicPr>
          <p:nvPr/>
        </p:nvPicPr>
        <p:blipFill>
          <a:blip r:embed="rId6"/>
          <a:stretch>
            <a:fillRect/>
          </a:stretch>
        </p:blipFill>
        <p:spPr>
          <a:xfrm>
            <a:off x="803079" y="2355974"/>
            <a:ext cx="4153291" cy="2520239"/>
          </a:xfrm>
          <a:prstGeom prst="rect">
            <a:avLst/>
          </a:prstGeom>
        </p:spPr>
      </p:pic>
      <p:pic>
        <p:nvPicPr>
          <p:cNvPr id="6" name="Audio 5">
            <a:hlinkClick r:id="" action="ppaction://media"/>
            <a:extLst>
              <a:ext uri="{FF2B5EF4-FFF2-40B4-BE49-F238E27FC236}">
                <a16:creationId xmlns:a16="http://schemas.microsoft.com/office/drawing/2014/main" id="{64A4BD33-75AD-4EBB-BFD9-47F9ABD1F3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56404431"/>
      </p:ext>
    </p:extLst>
  </p:cSld>
  <p:clrMapOvr>
    <a:masterClrMapping/>
  </p:clrMapOvr>
  <mc:AlternateContent xmlns:mc="http://schemas.openxmlformats.org/markup-compatibility/2006">
    <mc:Choice xmlns:p14="http://schemas.microsoft.com/office/powerpoint/2010/main" Requires="p14">
      <p:transition spd="slow" p14:dur="2000" advTm="25890"/>
    </mc:Choice>
    <mc:Fallback>
      <p:transition spd="slow" advTm="25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docProps/app.xml><?xml version="1.0" encoding="utf-8"?>
<Properties xmlns="http://schemas.openxmlformats.org/officeDocument/2006/extended-properties" xmlns:vt="http://schemas.openxmlformats.org/officeDocument/2006/docPropsVTypes">
  <Template/>
  <TotalTime>1793</TotalTime>
  <Words>583</Words>
  <Application>Microsoft Office PowerPoint</Application>
  <PresentationFormat>Widescreen</PresentationFormat>
  <Paragraphs>49</Paragraphs>
  <Slides>10</Slides>
  <Notes>10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vt:lpstr>
      <vt:lpstr>Century Gothic</vt:lpstr>
      <vt:lpstr>Wingdings 3</vt:lpstr>
      <vt:lpstr>Slice</vt:lpstr>
      <vt:lpstr>Nutrition 101 Part 2</vt:lpstr>
      <vt:lpstr>Building Blocks of the Body</vt:lpstr>
      <vt:lpstr>Fruits, Vegetables and Complex Carbohydrates</vt:lpstr>
      <vt:lpstr>Fruits, Vegetables and Complex Carbohydrates</vt:lpstr>
      <vt:lpstr>Fruits and Vegetables</vt:lpstr>
      <vt:lpstr>Complex carbohydrates</vt:lpstr>
      <vt:lpstr>Proteins and fats</vt:lpstr>
      <vt:lpstr>The more you know</vt:lpstr>
      <vt:lpstr>Eat for health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Nethercott</dc:creator>
  <cp:lastModifiedBy>Lacey Gonzales</cp:lastModifiedBy>
  <cp:revision>99</cp:revision>
  <dcterms:created xsi:type="dcterms:W3CDTF">2017-01-24T21:23:20Z</dcterms:created>
  <dcterms:modified xsi:type="dcterms:W3CDTF">2021-08-03T16:41:19Z</dcterms:modified>
</cp:coreProperties>
</file>