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 id="2147483660" r:id="rId2"/>
  </p:sldMasterIdLst>
  <p:notesMasterIdLst>
    <p:notesMasterId r:id="rId14"/>
  </p:notesMasterIdLst>
  <p:sldIdLst>
    <p:sldId id="265" r:id="rId3"/>
    <p:sldId id="267" r:id="rId4"/>
    <p:sldId id="268" r:id="rId5"/>
    <p:sldId id="266" r:id="rId6"/>
    <p:sldId id="269" r:id="rId7"/>
    <p:sldId id="270" r:id="rId8"/>
    <p:sldId id="271" r:id="rId9"/>
    <p:sldId id="273" r:id="rId10"/>
    <p:sldId id="272" r:id="rId11"/>
    <p:sldId id="274" r:id="rId12"/>
    <p:sldId id="27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ey Gonzales" initials="LG" lastIdx="1" clrIdx="0">
    <p:extLst>
      <p:ext uri="{19B8F6BF-5375-455C-9EA6-DF929625EA0E}">
        <p15:presenceInfo xmlns:p15="http://schemas.microsoft.com/office/powerpoint/2012/main" userId="S::lacey.gonzales@rmtlc.org::e2530b40-0cdb-418f-b9c4-0c859b5133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9A7EE-2E46-4532-948D-1B8E2B9EF8BB}" v="1" dt="2021-08-03T16:31:14.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25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ey Gonzales" userId="e2530b40-0cdb-418f-b9c4-0c859b513393" providerId="ADAL" clId="{0049A7EE-2E46-4532-948D-1B8E2B9EF8BB}"/>
    <pc:docChg chg="custSel modSld">
      <pc:chgData name="Lacey Gonzales" userId="e2530b40-0cdb-418f-b9c4-0c859b513393" providerId="ADAL" clId="{0049A7EE-2E46-4532-948D-1B8E2B9EF8BB}" dt="2021-08-03T16:31:14.612" v="7"/>
      <pc:docMkLst>
        <pc:docMk/>
      </pc:docMkLst>
      <pc:sldChg chg="addSp delSp modSp mod">
        <pc:chgData name="Lacey Gonzales" userId="e2530b40-0cdb-418f-b9c4-0c859b513393" providerId="ADAL" clId="{0049A7EE-2E46-4532-948D-1B8E2B9EF8BB}" dt="2021-08-03T16:31:14.612" v="7"/>
        <pc:sldMkLst>
          <pc:docMk/>
          <pc:sldMk cId="3469679862" sldId="265"/>
        </pc:sldMkLst>
        <pc:picChg chg="add mod">
          <ac:chgData name="Lacey Gonzales" userId="e2530b40-0cdb-418f-b9c4-0c859b513393" providerId="ADAL" clId="{0049A7EE-2E46-4532-948D-1B8E2B9EF8BB}" dt="2021-08-03T16:31:14.612" v="7"/>
          <ac:picMkLst>
            <pc:docMk/>
            <pc:sldMk cId="3469679862" sldId="265"/>
            <ac:picMk id="2" creationId="{6B85D1E5-EE55-49A2-84EE-7FF57F1F1FF4}"/>
          </ac:picMkLst>
        </pc:picChg>
        <pc:picChg chg="del">
          <ac:chgData name="Lacey Gonzales" userId="e2530b40-0cdb-418f-b9c4-0c859b513393" providerId="ADAL" clId="{0049A7EE-2E46-4532-948D-1B8E2B9EF8BB}" dt="2021-08-03T16:31:14.612" v="7"/>
          <ac:picMkLst>
            <pc:docMk/>
            <pc:sldMk cId="3469679862" sldId="265"/>
            <ac:picMk id="6" creationId="{2AD2CF80-F8B8-47E5-9198-CA415BEBD79A}"/>
          </ac:picMkLst>
        </pc:picChg>
        <pc:picChg chg="mod">
          <ac:chgData name="Lacey Gonzales" userId="e2530b40-0cdb-418f-b9c4-0c859b513393" providerId="ADAL" clId="{0049A7EE-2E46-4532-948D-1B8E2B9EF8BB}" dt="2021-08-03T15:34:12.216" v="4" actId="1076"/>
          <ac:picMkLst>
            <pc:docMk/>
            <pc:sldMk cId="3469679862" sldId="265"/>
            <ac:picMk id="8" creationId="{789F886C-1415-7B41-A733-E03244F7DED6}"/>
          </ac:picMkLst>
        </pc:picChg>
        <pc:picChg chg="mod">
          <ac:chgData name="Lacey Gonzales" userId="e2530b40-0cdb-418f-b9c4-0c859b513393" providerId="ADAL" clId="{0049A7EE-2E46-4532-948D-1B8E2B9EF8BB}" dt="2021-08-03T15:34:09.765" v="3" actId="1076"/>
          <ac:picMkLst>
            <pc:docMk/>
            <pc:sldMk cId="3469679862" sldId="265"/>
            <ac:picMk id="33" creationId="{00000000-0000-0000-0000-000000000000}"/>
          </ac:picMkLst>
        </pc:picChg>
        <pc:picChg chg="del">
          <ac:chgData name="Lacey Gonzales" userId="e2530b40-0cdb-418f-b9c4-0c859b513393" providerId="ADAL" clId="{0049A7EE-2E46-4532-948D-1B8E2B9EF8BB}" dt="2021-08-03T15:34:02.867" v="0" actId="478"/>
          <ac:picMkLst>
            <pc:docMk/>
            <pc:sldMk cId="3469679862" sldId="265"/>
            <ac:picMk id="40" creationId="{00000000-0000-0000-0000-000000000000}"/>
          </ac:picMkLst>
        </pc:picChg>
        <pc:picChg chg="mod">
          <ac:chgData name="Lacey Gonzales" userId="e2530b40-0cdb-418f-b9c4-0c859b513393" providerId="ADAL" clId="{0049A7EE-2E46-4532-948D-1B8E2B9EF8BB}" dt="2021-08-03T15:34:17.546" v="6" actId="1076"/>
          <ac:picMkLst>
            <pc:docMk/>
            <pc:sldMk cId="3469679862" sldId="265"/>
            <ac:picMk id="45" creationId="{00000000-0000-0000-0000-000000000000}"/>
          </ac:picMkLst>
        </pc:picChg>
      </pc:sldChg>
      <pc:sldChg chg="addSp delSp modSp">
        <pc:chgData name="Lacey Gonzales" userId="e2530b40-0cdb-418f-b9c4-0c859b513393" providerId="ADAL" clId="{0049A7EE-2E46-4532-948D-1B8E2B9EF8BB}" dt="2021-08-03T16:31:14.612" v="7"/>
        <pc:sldMkLst>
          <pc:docMk/>
          <pc:sldMk cId="578903282" sldId="266"/>
        </pc:sldMkLst>
        <pc:picChg chg="add mod">
          <ac:chgData name="Lacey Gonzales" userId="e2530b40-0cdb-418f-b9c4-0c859b513393" providerId="ADAL" clId="{0049A7EE-2E46-4532-948D-1B8E2B9EF8BB}" dt="2021-08-03T16:31:14.612" v="7"/>
          <ac:picMkLst>
            <pc:docMk/>
            <pc:sldMk cId="578903282" sldId="266"/>
            <ac:picMk id="5" creationId="{C7693D5D-D834-4067-A396-47229870EB2A}"/>
          </ac:picMkLst>
        </pc:picChg>
        <pc:picChg chg="del">
          <ac:chgData name="Lacey Gonzales" userId="e2530b40-0cdb-418f-b9c4-0c859b513393" providerId="ADAL" clId="{0049A7EE-2E46-4532-948D-1B8E2B9EF8BB}" dt="2021-08-03T16:31:14.612" v="7"/>
          <ac:picMkLst>
            <pc:docMk/>
            <pc:sldMk cId="578903282" sldId="266"/>
            <ac:picMk id="6" creationId="{920EE21C-FDC1-4E23-976D-55182A18533A}"/>
          </ac:picMkLst>
        </pc:picChg>
      </pc:sldChg>
      <pc:sldChg chg="addSp delSp modSp">
        <pc:chgData name="Lacey Gonzales" userId="e2530b40-0cdb-418f-b9c4-0c859b513393" providerId="ADAL" clId="{0049A7EE-2E46-4532-948D-1B8E2B9EF8BB}" dt="2021-08-03T16:31:14.612" v="7"/>
        <pc:sldMkLst>
          <pc:docMk/>
          <pc:sldMk cId="2544174732" sldId="267"/>
        </pc:sldMkLst>
        <pc:picChg chg="add mod">
          <ac:chgData name="Lacey Gonzales" userId="e2530b40-0cdb-418f-b9c4-0c859b513393" providerId="ADAL" clId="{0049A7EE-2E46-4532-948D-1B8E2B9EF8BB}" dt="2021-08-03T16:31:14.612" v="7"/>
          <ac:picMkLst>
            <pc:docMk/>
            <pc:sldMk cId="2544174732" sldId="267"/>
            <ac:picMk id="4" creationId="{B1F8AA7A-6670-4D5E-B04C-75B6BAA7FAFE}"/>
          </ac:picMkLst>
        </pc:picChg>
        <pc:picChg chg="del">
          <ac:chgData name="Lacey Gonzales" userId="e2530b40-0cdb-418f-b9c4-0c859b513393" providerId="ADAL" clId="{0049A7EE-2E46-4532-948D-1B8E2B9EF8BB}" dt="2021-08-03T16:31:14.612" v="7"/>
          <ac:picMkLst>
            <pc:docMk/>
            <pc:sldMk cId="2544174732" sldId="267"/>
            <ac:picMk id="5" creationId="{132913F4-E60D-41D6-A2E8-BF78E82ECF83}"/>
          </ac:picMkLst>
        </pc:picChg>
      </pc:sldChg>
      <pc:sldChg chg="addSp delSp modSp">
        <pc:chgData name="Lacey Gonzales" userId="e2530b40-0cdb-418f-b9c4-0c859b513393" providerId="ADAL" clId="{0049A7EE-2E46-4532-948D-1B8E2B9EF8BB}" dt="2021-08-03T16:31:14.612" v="7"/>
        <pc:sldMkLst>
          <pc:docMk/>
          <pc:sldMk cId="1179352759" sldId="268"/>
        </pc:sldMkLst>
        <pc:picChg chg="add mod">
          <ac:chgData name="Lacey Gonzales" userId="e2530b40-0cdb-418f-b9c4-0c859b513393" providerId="ADAL" clId="{0049A7EE-2E46-4532-948D-1B8E2B9EF8BB}" dt="2021-08-03T16:31:14.612" v="7"/>
          <ac:picMkLst>
            <pc:docMk/>
            <pc:sldMk cId="1179352759" sldId="268"/>
            <ac:picMk id="3" creationId="{891D5651-DF7A-4529-89A7-84BEF8D65EB6}"/>
          </ac:picMkLst>
        </pc:picChg>
        <pc:picChg chg="del">
          <ac:chgData name="Lacey Gonzales" userId="e2530b40-0cdb-418f-b9c4-0c859b513393" providerId="ADAL" clId="{0049A7EE-2E46-4532-948D-1B8E2B9EF8BB}" dt="2021-08-03T16:31:14.612" v="7"/>
          <ac:picMkLst>
            <pc:docMk/>
            <pc:sldMk cId="1179352759" sldId="268"/>
            <ac:picMk id="5" creationId="{1493A531-F9D1-482D-8C7D-1EE0AD3261D9}"/>
          </ac:picMkLst>
        </pc:picChg>
      </pc:sldChg>
      <pc:sldChg chg="addSp delSp modSp">
        <pc:chgData name="Lacey Gonzales" userId="e2530b40-0cdb-418f-b9c4-0c859b513393" providerId="ADAL" clId="{0049A7EE-2E46-4532-948D-1B8E2B9EF8BB}" dt="2021-08-03T16:31:14.612" v="7"/>
        <pc:sldMkLst>
          <pc:docMk/>
          <pc:sldMk cId="202589396" sldId="269"/>
        </pc:sldMkLst>
        <pc:picChg chg="add mod">
          <ac:chgData name="Lacey Gonzales" userId="e2530b40-0cdb-418f-b9c4-0c859b513393" providerId="ADAL" clId="{0049A7EE-2E46-4532-948D-1B8E2B9EF8BB}" dt="2021-08-03T16:31:14.612" v="7"/>
          <ac:picMkLst>
            <pc:docMk/>
            <pc:sldMk cId="202589396" sldId="269"/>
            <ac:picMk id="5" creationId="{F6D1D3D1-FEF2-48AF-A8A1-51C567531216}"/>
          </ac:picMkLst>
        </pc:picChg>
        <pc:picChg chg="del">
          <ac:chgData name="Lacey Gonzales" userId="e2530b40-0cdb-418f-b9c4-0c859b513393" providerId="ADAL" clId="{0049A7EE-2E46-4532-948D-1B8E2B9EF8BB}" dt="2021-08-03T16:31:14.612" v="7"/>
          <ac:picMkLst>
            <pc:docMk/>
            <pc:sldMk cId="202589396" sldId="269"/>
            <ac:picMk id="6" creationId="{974286A7-2978-4B3A-B287-C6870381C7F0}"/>
          </ac:picMkLst>
        </pc:picChg>
      </pc:sldChg>
      <pc:sldChg chg="addSp delSp modSp">
        <pc:chgData name="Lacey Gonzales" userId="e2530b40-0cdb-418f-b9c4-0c859b513393" providerId="ADAL" clId="{0049A7EE-2E46-4532-948D-1B8E2B9EF8BB}" dt="2021-08-03T16:31:14.612" v="7"/>
        <pc:sldMkLst>
          <pc:docMk/>
          <pc:sldMk cId="904102308" sldId="270"/>
        </pc:sldMkLst>
        <pc:picChg chg="add mod">
          <ac:chgData name="Lacey Gonzales" userId="e2530b40-0cdb-418f-b9c4-0c859b513393" providerId="ADAL" clId="{0049A7EE-2E46-4532-948D-1B8E2B9EF8BB}" dt="2021-08-03T16:31:14.612" v="7"/>
          <ac:picMkLst>
            <pc:docMk/>
            <pc:sldMk cId="904102308" sldId="270"/>
            <ac:picMk id="4" creationId="{42D47991-3A2D-4982-870B-568F931108C9}"/>
          </ac:picMkLst>
        </pc:picChg>
        <pc:picChg chg="del">
          <ac:chgData name="Lacey Gonzales" userId="e2530b40-0cdb-418f-b9c4-0c859b513393" providerId="ADAL" clId="{0049A7EE-2E46-4532-948D-1B8E2B9EF8BB}" dt="2021-08-03T16:31:14.612" v="7"/>
          <ac:picMkLst>
            <pc:docMk/>
            <pc:sldMk cId="904102308" sldId="270"/>
            <ac:picMk id="5" creationId="{EF6EA452-8524-4651-B46B-8E5718592AB4}"/>
          </ac:picMkLst>
        </pc:picChg>
      </pc:sldChg>
      <pc:sldChg chg="addSp delSp modSp">
        <pc:chgData name="Lacey Gonzales" userId="e2530b40-0cdb-418f-b9c4-0c859b513393" providerId="ADAL" clId="{0049A7EE-2E46-4532-948D-1B8E2B9EF8BB}" dt="2021-08-03T16:31:14.612" v="7"/>
        <pc:sldMkLst>
          <pc:docMk/>
          <pc:sldMk cId="549741961" sldId="271"/>
        </pc:sldMkLst>
        <pc:picChg chg="del">
          <ac:chgData name="Lacey Gonzales" userId="e2530b40-0cdb-418f-b9c4-0c859b513393" providerId="ADAL" clId="{0049A7EE-2E46-4532-948D-1B8E2B9EF8BB}" dt="2021-08-03T16:31:14.612" v="7"/>
          <ac:picMkLst>
            <pc:docMk/>
            <pc:sldMk cId="549741961" sldId="271"/>
            <ac:picMk id="3" creationId="{943C4E60-DCED-4717-A91B-9D7233AFC149}"/>
          </ac:picMkLst>
        </pc:picChg>
        <pc:picChg chg="add mod">
          <ac:chgData name="Lacey Gonzales" userId="e2530b40-0cdb-418f-b9c4-0c859b513393" providerId="ADAL" clId="{0049A7EE-2E46-4532-948D-1B8E2B9EF8BB}" dt="2021-08-03T16:31:14.612" v="7"/>
          <ac:picMkLst>
            <pc:docMk/>
            <pc:sldMk cId="549741961" sldId="271"/>
            <ac:picMk id="4" creationId="{A8A007DF-D493-4963-9BB8-F3F64642C109}"/>
          </ac:picMkLst>
        </pc:picChg>
      </pc:sldChg>
      <pc:sldChg chg="addSp delSp modSp">
        <pc:chgData name="Lacey Gonzales" userId="e2530b40-0cdb-418f-b9c4-0c859b513393" providerId="ADAL" clId="{0049A7EE-2E46-4532-948D-1B8E2B9EF8BB}" dt="2021-08-03T16:31:14.612" v="7"/>
        <pc:sldMkLst>
          <pc:docMk/>
          <pc:sldMk cId="105716771" sldId="272"/>
        </pc:sldMkLst>
        <pc:picChg chg="del">
          <ac:chgData name="Lacey Gonzales" userId="e2530b40-0cdb-418f-b9c4-0c859b513393" providerId="ADAL" clId="{0049A7EE-2E46-4532-948D-1B8E2B9EF8BB}" dt="2021-08-03T16:31:14.612" v="7"/>
          <ac:picMkLst>
            <pc:docMk/>
            <pc:sldMk cId="105716771" sldId="272"/>
            <ac:picMk id="3" creationId="{AE635B44-4627-43CD-9401-F8543A667AE3}"/>
          </ac:picMkLst>
        </pc:picChg>
        <pc:picChg chg="add mod">
          <ac:chgData name="Lacey Gonzales" userId="e2530b40-0cdb-418f-b9c4-0c859b513393" providerId="ADAL" clId="{0049A7EE-2E46-4532-948D-1B8E2B9EF8BB}" dt="2021-08-03T16:31:14.612" v="7"/>
          <ac:picMkLst>
            <pc:docMk/>
            <pc:sldMk cId="105716771" sldId="272"/>
            <ac:picMk id="10" creationId="{B3CEB0A2-C311-4E75-9382-3A58D0D43434}"/>
          </ac:picMkLst>
        </pc:picChg>
      </pc:sldChg>
      <pc:sldChg chg="addSp delSp modSp">
        <pc:chgData name="Lacey Gonzales" userId="e2530b40-0cdb-418f-b9c4-0c859b513393" providerId="ADAL" clId="{0049A7EE-2E46-4532-948D-1B8E2B9EF8BB}" dt="2021-08-03T16:31:14.612" v="7"/>
        <pc:sldMkLst>
          <pc:docMk/>
          <pc:sldMk cId="2688860945" sldId="273"/>
        </pc:sldMkLst>
        <pc:picChg chg="del">
          <ac:chgData name="Lacey Gonzales" userId="e2530b40-0cdb-418f-b9c4-0c859b513393" providerId="ADAL" clId="{0049A7EE-2E46-4532-948D-1B8E2B9EF8BB}" dt="2021-08-03T16:31:14.612" v="7"/>
          <ac:picMkLst>
            <pc:docMk/>
            <pc:sldMk cId="2688860945" sldId="273"/>
            <ac:picMk id="5" creationId="{BD532101-CA1F-470A-AB9A-FDD02EF66D7C}"/>
          </ac:picMkLst>
        </pc:picChg>
        <pc:picChg chg="add mod">
          <ac:chgData name="Lacey Gonzales" userId="e2530b40-0cdb-418f-b9c4-0c859b513393" providerId="ADAL" clId="{0049A7EE-2E46-4532-948D-1B8E2B9EF8BB}" dt="2021-08-03T16:31:14.612" v="7"/>
          <ac:picMkLst>
            <pc:docMk/>
            <pc:sldMk cId="2688860945" sldId="273"/>
            <ac:picMk id="6" creationId="{B7E8D87D-8CFA-4CEB-8317-C06A0B736F4D}"/>
          </ac:picMkLst>
        </pc:picChg>
      </pc:sldChg>
      <pc:sldChg chg="addSp delSp modSp">
        <pc:chgData name="Lacey Gonzales" userId="e2530b40-0cdb-418f-b9c4-0c859b513393" providerId="ADAL" clId="{0049A7EE-2E46-4532-948D-1B8E2B9EF8BB}" dt="2021-08-03T16:31:14.612" v="7"/>
        <pc:sldMkLst>
          <pc:docMk/>
          <pc:sldMk cId="1301749668" sldId="274"/>
        </pc:sldMkLst>
        <pc:picChg chg="del">
          <ac:chgData name="Lacey Gonzales" userId="e2530b40-0cdb-418f-b9c4-0c859b513393" providerId="ADAL" clId="{0049A7EE-2E46-4532-948D-1B8E2B9EF8BB}" dt="2021-08-03T16:31:14.612" v="7"/>
          <ac:picMkLst>
            <pc:docMk/>
            <pc:sldMk cId="1301749668" sldId="274"/>
            <ac:picMk id="4" creationId="{745A8755-5167-45C2-A407-E32527F0F2F8}"/>
          </ac:picMkLst>
        </pc:picChg>
        <pc:picChg chg="add mod">
          <ac:chgData name="Lacey Gonzales" userId="e2530b40-0cdb-418f-b9c4-0c859b513393" providerId="ADAL" clId="{0049A7EE-2E46-4532-948D-1B8E2B9EF8BB}" dt="2021-08-03T16:31:14.612" v="7"/>
          <ac:picMkLst>
            <pc:docMk/>
            <pc:sldMk cId="1301749668" sldId="274"/>
            <ac:picMk id="5" creationId="{F3F15A42-1B1D-402B-861B-7E2196A9BE60}"/>
          </ac:picMkLst>
        </pc:picChg>
      </pc:sldChg>
      <pc:sldChg chg="addSp delSp modSp">
        <pc:chgData name="Lacey Gonzales" userId="e2530b40-0cdb-418f-b9c4-0c859b513393" providerId="ADAL" clId="{0049A7EE-2E46-4532-948D-1B8E2B9EF8BB}" dt="2021-08-03T16:31:14.612" v="7"/>
        <pc:sldMkLst>
          <pc:docMk/>
          <pc:sldMk cId="3897703134" sldId="275"/>
        </pc:sldMkLst>
        <pc:picChg chg="del">
          <ac:chgData name="Lacey Gonzales" userId="e2530b40-0cdb-418f-b9c4-0c859b513393" providerId="ADAL" clId="{0049A7EE-2E46-4532-948D-1B8E2B9EF8BB}" dt="2021-08-03T16:31:14.612" v="7"/>
          <ac:picMkLst>
            <pc:docMk/>
            <pc:sldMk cId="3897703134" sldId="275"/>
            <ac:picMk id="2" creationId="{78974521-8399-4EDB-93C3-0DE56E875556}"/>
          </ac:picMkLst>
        </pc:picChg>
        <pc:picChg chg="add mod">
          <ac:chgData name="Lacey Gonzales" userId="e2530b40-0cdb-418f-b9c4-0c859b513393" providerId="ADAL" clId="{0049A7EE-2E46-4532-948D-1B8E2B9EF8BB}" dt="2021-08-03T16:31:14.612" v="7"/>
          <ac:picMkLst>
            <pc:docMk/>
            <pc:sldMk cId="3897703134" sldId="275"/>
            <ac:picMk id="3" creationId="{73125EF4-8B5C-4D99-A381-B84A96D4DE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E7A09-F0A0-416A-B335-4F24A2C740F2}"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DD1D0-C17E-49F8-8E3E-000881538FA6}" type="slidenum">
              <a:rPr lang="en-US" smtClean="0"/>
              <a:t>‹#›</a:t>
            </a:fld>
            <a:endParaRPr lang="en-US"/>
          </a:p>
        </p:txBody>
      </p:sp>
    </p:spTree>
    <p:extLst>
      <p:ext uri="{BB962C8B-B14F-4D97-AF65-F5344CB8AC3E}">
        <p14:creationId xmlns:p14="http://schemas.microsoft.com/office/powerpoint/2010/main" val="19212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Tribal Leader’s Council Tribal Opioid Response Program presents Nutrition 101, Part 1, Healthy Nutrition for Healthy Healing and Healthy Living</a:t>
            </a:r>
          </a:p>
        </p:txBody>
      </p:sp>
      <p:sp>
        <p:nvSpPr>
          <p:cNvPr id="4" name="Slide Number Placeholder 3"/>
          <p:cNvSpPr>
            <a:spLocks noGrp="1"/>
          </p:cNvSpPr>
          <p:nvPr>
            <p:ph type="sldNum" sz="quarter" idx="10"/>
          </p:nvPr>
        </p:nvSpPr>
        <p:spPr/>
        <p:txBody>
          <a:bodyPr/>
          <a:lstStyle/>
          <a:p>
            <a:fld id="{23C31583-D7ED-444F-B3A2-82BFE4D97CFE}" type="slidenum">
              <a:rPr lang="en-US" smtClean="0"/>
              <a:t>1</a:t>
            </a:fld>
            <a:endParaRPr lang="en-US"/>
          </a:p>
        </p:txBody>
      </p:sp>
    </p:spTree>
    <p:extLst>
      <p:ext uri="{BB962C8B-B14F-4D97-AF65-F5344CB8AC3E}">
        <p14:creationId xmlns:p14="http://schemas.microsoft.com/office/powerpoint/2010/main" val="3688944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THE RAINBOW and you will be sure that you get all of the vitamins and minerals that you need.  Sprinkle a little bit of color throughout each of your daily meals to brighten your day and improve your health and well being.</a:t>
            </a:r>
          </a:p>
        </p:txBody>
      </p:sp>
      <p:sp>
        <p:nvSpPr>
          <p:cNvPr id="4" name="Slide Number Placeholder 3"/>
          <p:cNvSpPr>
            <a:spLocks noGrp="1"/>
          </p:cNvSpPr>
          <p:nvPr>
            <p:ph type="sldNum" sz="quarter" idx="10"/>
          </p:nvPr>
        </p:nvSpPr>
        <p:spPr/>
        <p:txBody>
          <a:bodyPr/>
          <a:lstStyle/>
          <a:p>
            <a:fld id="{23C31583-D7ED-444F-B3A2-82BFE4D97CFE}" type="slidenum">
              <a:rPr lang="en-US" smtClean="0"/>
              <a:t>10</a:t>
            </a:fld>
            <a:endParaRPr lang="en-US"/>
          </a:p>
        </p:txBody>
      </p:sp>
    </p:spTree>
    <p:extLst>
      <p:ext uri="{BB962C8B-B14F-4D97-AF65-F5344CB8AC3E}">
        <p14:creationId xmlns:p14="http://schemas.microsoft.com/office/powerpoint/2010/main" val="55078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r>
              <a:rPr lang="en-US"/>
              <a:t>Be well and be healthy.</a:t>
            </a:r>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11</a:t>
            </a:fld>
            <a:endParaRPr lang="en-US"/>
          </a:p>
        </p:txBody>
      </p:sp>
    </p:spTree>
    <p:extLst>
      <p:ext uri="{BB962C8B-B14F-4D97-AF65-F5344CB8AC3E}">
        <p14:creationId xmlns:p14="http://schemas.microsoft.com/office/powerpoint/2010/main" val="371752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nutrition is an important part of the recovery process.  By focusing on eating healthier foods, the body will have the right nutrients to begin healing through healing, a healthier lifestyle will be possible.</a:t>
            </a:r>
          </a:p>
        </p:txBody>
      </p:sp>
      <p:sp>
        <p:nvSpPr>
          <p:cNvPr id="4" name="Slide Number Placeholder 3"/>
          <p:cNvSpPr>
            <a:spLocks noGrp="1"/>
          </p:cNvSpPr>
          <p:nvPr>
            <p:ph type="sldNum" sz="quarter" idx="10"/>
          </p:nvPr>
        </p:nvSpPr>
        <p:spPr/>
        <p:txBody>
          <a:bodyPr/>
          <a:lstStyle/>
          <a:p>
            <a:fld id="{23C31583-D7ED-444F-B3A2-82BFE4D97CFE}" type="slidenum">
              <a:rPr lang="en-US" smtClean="0"/>
              <a:t>2</a:t>
            </a:fld>
            <a:endParaRPr lang="en-US"/>
          </a:p>
        </p:txBody>
      </p:sp>
    </p:spTree>
    <p:extLst>
      <p:ext uri="{BB962C8B-B14F-4D97-AF65-F5344CB8AC3E}">
        <p14:creationId xmlns:p14="http://schemas.microsoft.com/office/powerpoint/2010/main" val="325202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misuse damages the body because the body has to use it’s own resources to handle the substances taken.  This often leads to a lack of minerals, vitamins and other nutrients.  Drug use can also cause a lack of appetite which leads to further nutrient depletion. </a:t>
            </a:r>
          </a:p>
        </p:txBody>
      </p:sp>
      <p:sp>
        <p:nvSpPr>
          <p:cNvPr id="4" name="Slide Number Placeholder 3"/>
          <p:cNvSpPr>
            <a:spLocks noGrp="1"/>
          </p:cNvSpPr>
          <p:nvPr>
            <p:ph type="sldNum" sz="quarter" idx="10"/>
          </p:nvPr>
        </p:nvSpPr>
        <p:spPr/>
        <p:txBody>
          <a:bodyPr/>
          <a:lstStyle/>
          <a:p>
            <a:fld id="{23C31583-D7ED-444F-B3A2-82BFE4D97CFE}" type="slidenum">
              <a:rPr lang="en-US" smtClean="0"/>
              <a:t>3</a:t>
            </a:fld>
            <a:endParaRPr lang="en-US"/>
          </a:p>
        </p:txBody>
      </p:sp>
    </p:spTree>
    <p:extLst>
      <p:ext uri="{BB962C8B-B14F-4D97-AF65-F5344CB8AC3E}">
        <p14:creationId xmlns:p14="http://schemas.microsoft.com/office/powerpoint/2010/main" val="325202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misuse causes further damage to the systems of the body, one of which is the digestive system.  When the stomach and intestines are damaged, less nutrients from food are absorbed which affects tissues like the skin and hair.  The brain is also affected by a lack of nutrients which can lead to mental health issues.</a:t>
            </a:r>
          </a:p>
        </p:txBody>
      </p:sp>
      <p:sp>
        <p:nvSpPr>
          <p:cNvPr id="4" name="Slide Number Placeholder 3"/>
          <p:cNvSpPr>
            <a:spLocks noGrp="1"/>
          </p:cNvSpPr>
          <p:nvPr>
            <p:ph type="sldNum" sz="quarter" idx="10"/>
          </p:nvPr>
        </p:nvSpPr>
        <p:spPr/>
        <p:txBody>
          <a:bodyPr/>
          <a:lstStyle/>
          <a:p>
            <a:fld id="{23C31583-D7ED-444F-B3A2-82BFE4D97CFE}" type="slidenum">
              <a:rPr lang="en-US" smtClean="0"/>
              <a:t>4</a:t>
            </a:fld>
            <a:endParaRPr lang="en-US"/>
          </a:p>
        </p:txBody>
      </p:sp>
    </p:spTree>
    <p:extLst>
      <p:ext uri="{BB962C8B-B14F-4D97-AF65-F5344CB8AC3E}">
        <p14:creationId xmlns:p14="http://schemas.microsoft.com/office/powerpoint/2010/main" val="325202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food be your medicine and medicine be your food.  This quote, often attributed to Hippocrates, and ancient Greek physician, can be applied to many other cultures that have used food for healing purposes.</a:t>
            </a:r>
          </a:p>
        </p:txBody>
      </p:sp>
      <p:sp>
        <p:nvSpPr>
          <p:cNvPr id="4" name="Slide Number Placeholder 3"/>
          <p:cNvSpPr>
            <a:spLocks noGrp="1"/>
          </p:cNvSpPr>
          <p:nvPr>
            <p:ph type="sldNum" sz="quarter" idx="10"/>
          </p:nvPr>
        </p:nvSpPr>
        <p:spPr/>
        <p:txBody>
          <a:bodyPr/>
          <a:lstStyle/>
          <a:p>
            <a:fld id="{23C31583-D7ED-444F-B3A2-82BFE4D97CFE}" type="slidenum">
              <a:rPr lang="en-US" smtClean="0"/>
              <a:t>5</a:t>
            </a:fld>
            <a:endParaRPr lang="en-US"/>
          </a:p>
        </p:txBody>
      </p:sp>
    </p:spTree>
    <p:extLst>
      <p:ext uri="{BB962C8B-B14F-4D97-AF65-F5344CB8AC3E}">
        <p14:creationId xmlns:p14="http://schemas.microsoft.com/office/powerpoint/2010/main" val="1693243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Whole foods are the best way to get the proper nutrients that the body needs.  Vitamins, minerals and phytochemicals, or phytonutrients, are some of the building blocks that the body uses for day to day function and also to rebuild tissues, fight off infections and maintain energy.</a:t>
            </a:r>
          </a:p>
        </p:txBody>
      </p:sp>
      <p:sp>
        <p:nvSpPr>
          <p:cNvPr id="4" name="Slide Number Placeholder 3"/>
          <p:cNvSpPr>
            <a:spLocks noGrp="1"/>
          </p:cNvSpPr>
          <p:nvPr>
            <p:ph type="sldNum" sz="quarter" idx="10"/>
          </p:nvPr>
        </p:nvSpPr>
        <p:spPr/>
        <p:txBody>
          <a:bodyPr/>
          <a:lstStyle/>
          <a:p>
            <a:fld id="{23C31583-D7ED-444F-B3A2-82BFE4D97CFE}" type="slidenum">
              <a:rPr lang="en-US" smtClean="0"/>
              <a:t>6</a:t>
            </a:fld>
            <a:endParaRPr lang="en-US"/>
          </a:p>
        </p:txBody>
      </p:sp>
    </p:spTree>
    <p:extLst>
      <p:ext uri="{BB962C8B-B14F-4D97-AF65-F5344CB8AC3E}">
        <p14:creationId xmlns:p14="http://schemas.microsoft.com/office/powerpoint/2010/main" val="42436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rather think about all of the individual nutrients that the body needs, it is better to think about eating a variety of foods.</a:t>
            </a:r>
          </a:p>
        </p:txBody>
      </p:sp>
      <p:sp>
        <p:nvSpPr>
          <p:cNvPr id="4" name="Slide Number Placeholder 3"/>
          <p:cNvSpPr>
            <a:spLocks noGrp="1"/>
          </p:cNvSpPr>
          <p:nvPr>
            <p:ph type="sldNum" sz="quarter" idx="10"/>
          </p:nvPr>
        </p:nvSpPr>
        <p:spPr/>
        <p:txBody>
          <a:bodyPr/>
          <a:lstStyle/>
          <a:p>
            <a:fld id="{23C31583-D7ED-444F-B3A2-82BFE4D97CFE}" type="slidenum">
              <a:rPr lang="en-US" smtClean="0"/>
              <a:t>7</a:t>
            </a:fld>
            <a:endParaRPr lang="en-US"/>
          </a:p>
        </p:txBody>
      </p:sp>
    </p:spTree>
    <p:extLst>
      <p:ext uri="{BB962C8B-B14F-4D97-AF65-F5344CB8AC3E}">
        <p14:creationId xmlns:p14="http://schemas.microsoft.com/office/powerpoint/2010/main" val="2396738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WHOLE NATURAL FOODS.  Whole foods are those that are what they are.  They do not come in any kind of package and do not have more than one ingredient.  And they often don’t even come in a package!  </a:t>
            </a:r>
          </a:p>
        </p:txBody>
      </p:sp>
      <p:sp>
        <p:nvSpPr>
          <p:cNvPr id="4" name="Slide Number Placeholder 3"/>
          <p:cNvSpPr>
            <a:spLocks noGrp="1"/>
          </p:cNvSpPr>
          <p:nvPr>
            <p:ph type="sldNum" sz="quarter" idx="10"/>
          </p:nvPr>
        </p:nvSpPr>
        <p:spPr/>
        <p:txBody>
          <a:bodyPr/>
          <a:lstStyle/>
          <a:p>
            <a:fld id="{23C31583-D7ED-444F-B3A2-82BFE4D97CFE}" type="slidenum">
              <a:rPr lang="en-US" smtClean="0"/>
              <a:t>8</a:t>
            </a:fld>
            <a:endParaRPr lang="en-US"/>
          </a:p>
        </p:txBody>
      </p:sp>
    </p:spTree>
    <p:extLst>
      <p:ext uri="{BB962C8B-B14F-4D97-AF65-F5344CB8AC3E}">
        <p14:creationId xmlns:p14="http://schemas.microsoft.com/office/powerpoint/2010/main" val="258755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Foods such as proteins, fruits, vegetables, fats and grains already contain all of the vitamins, minerals and phytonutrients that the body needs, and often in the right proportions.</a:t>
            </a:r>
          </a:p>
        </p:txBody>
      </p:sp>
      <p:sp>
        <p:nvSpPr>
          <p:cNvPr id="4" name="Slide Number Placeholder 3"/>
          <p:cNvSpPr>
            <a:spLocks noGrp="1"/>
          </p:cNvSpPr>
          <p:nvPr>
            <p:ph type="sldNum" sz="quarter" idx="10"/>
          </p:nvPr>
        </p:nvSpPr>
        <p:spPr/>
        <p:txBody>
          <a:bodyPr/>
          <a:lstStyle/>
          <a:p>
            <a:fld id="{23C31583-D7ED-444F-B3A2-82BFE4D97CFE}" type="slidenum">
              <a:rPr lang="en-US" smtClean="0"/>
              <a:t>9</a:t>
            </a:fld>
            <a:endParaRPr lang="en-US"/>
          </a:p>
        </p:txBody>
      </p:sp>
    </p:spTree>
    <p:extLst>
      <p:ext uri="{BB962C8B-B14F-4D97-AF65-F5344CB8AC3E}">
        <p14:creationId xmlns:p14="http://schemas.microsoft.com/office/powerpoint/2010/main" val="2313793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033D-F789-4B57-A139-F1A411E7FA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90605A-2762-4CA8-967E-C092AE2E2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A1C515-D8BF-4684-B4A6-D47E08486CC5}"/>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5" name="Footer Placeholder 4">
            <a:extLst>
              <a:ext uri="{FF2B5EF4-FFF2-40B4-BE49-F238E27FC236}">
                <a16:creationId xmlns:a16="http://schemas.microsoft.com/office/drawing/2014/main" id="{EBEEBA47-7787-4A9D-B049-45AB4D0CB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3E0C6-40F5-4E4A-96F4-A4E1DF4008D6}"/>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79215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1887-5015-42CD-9C01-4487EB8129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E283E4-17F5-4478-A2F9-873C3D381C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1991B-CE3B-47B5-82DA-EF13AB352CAC}"/>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5" name="Footer Placeholder 4">
            <a:extLst>
              <a:ext uri="{FF2B5EF4-FFF2-40B4-BE49-F238E27FC236}">
                <a16:creationId xmlns:a16="http://schemas.microsoft.com/office/drawing/2014/main" id="{C849962B-AB12-4774-920E-F7E7C00BF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33F8D-8610-4920-852E-59DDBD16AE9E}"/>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164441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7BBB7-2AAC-435E-8282-9B223E0B8F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493D6E-3DAE-4A35-8E96-B9F01C46A0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F0730-577B-47EB-B244-26795955F69E}"/>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5" name="Footer Placeholder 4">
            <a:extLst>
              <a:ext uri="{FF2B5EF4-FFF2-40B4-BE49-F238E27FC236}">
                <a16:creationId xmlns:a16="http://schemas.microsoft.com/office/drawing/2014/main" id="{B56BB325-DFB1-4097-92CA-BEC2C905D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9F368-FF84-4BB1-B52F-1DAEB7FB1204}"/>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377538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0CA2-4006-4088-9611-BA1ADECF6C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C2D23E-EDBA-4688-9D0E-27FE9512B070}"/>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4" name="Footer Placeholder 3">
            <a:extLst>
              <a:ext uri="{FF2B5EF4-FFF2-40B4-BE49-F238E27FC236}">
                <a16:creationId xmlns:a16="http://schemas.microsoft.com/office/drawing/2014/main" id="{67F5CAF5-548B-429D-B382-BF9E76FA9A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E3DBDC-0919-4E29-8EDB-F004032E39D5}"/>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287374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52869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8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F25E-CB0C-4B5D-B310-32CF09EFC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3C6FC-4310-4E3B-BB1D-9ED0E52AA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E59FF-6947-4D99-8BBC-549AFA650ECA}"/>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5" name="Footer Placeholder 4">
            <a:extLst>
              <a:ext uri="{FF2B5EF4-FFF2-40B4-BE49-F238E27FC236}">
                <a16:creationId xmlns:a16="http://schemas.microsoft.com/office/drawing/2014/main" id="{B93C223E-CB51-4091-B4B3-3EC5D003E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65ADB-094F-4A6F-8F35-2EFE81BEF7C0}"/>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1208529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DCF6-0EBE-4B57-9994-459729B14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B508D5-FA6E-4AF7-BA70-CF4A4D390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CF05BE-9D8A-4E1E-B12D-463357025BB4}"/>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5" name="Footer Placeholder 4">
            <a:extLst>
              <a:ext uri="{FF2B5EF4-FFF2-40B4-BE49-F238E27FC236}">
                <a16:creationId xmlns:a16="http://schemas.microsoft.com/office/drawing/2014/main" id="{386D9E46-B858-470C-BD52-26FAAE8BF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2DC7A-7C00-4B29-BCBF-E82067CFA9C9}"/>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39036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A03B-C049-466E-A1FF-62CA0BEE8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C5A399-6FF1-4420-82CB-B1D145C46C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930F2D-5773-4B97-86D2-5367A362E7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ED49EE-9D9C-419F-9FD9-A2DC53381C37}"/>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6" name="Footer Placeholder 5">
            <a:extLst>
              <a:ext uri="{FF2B5EF4-FFF2-40B4-BE49-F238E27FC236}">
                <a16:creationId xmlns:a16="http://schemas.microsoft.com/office/drawing/2014/main" id="{14B29F09-5A37-4F8C-B241-94867CCE9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0B104-D143-48AD-8352-48487425CFC1}"/>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250159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4E55-B322-44B1-9091-5A20DE5ED2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93507C-929A-46D0-940C-1E2629D46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25ADC-D787-4517-977E-D3B79EC0E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06B331-324C-4B39-86EC-7BFBAE49F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F0CB3C-9C3A-47F1-9FE3-1EB083EF1B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A920A-C4F8-480F-8906-07A1B58D2FCB}"/>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8" name="Footer Placeholder 7">
            <a:extLst>
              <a:ext uri="{FF2B5EF4-FFF2-40B4-BE49-F238E27FC236}">
                <a16:creationId xmlns:a16="http://schemas.microsoft.com/office/drawing/2014/main" id="{E743221D-1076-4D9D-AF86-EC62AA58AE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B5EC26-9A3B-4694-8C48-B576C174867B}"/>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424171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66BC-FBE4-40DD-BC56-F0A7537213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9C421F-6D93-45C2-880E-29AC23BAED71}"/>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4" name="Footer Placeholder 3">
            <a:extLst>
              <a:ext uri="{FF2B5EF4-FFF2-40B4-BE49-F238E27FC236}">
                <a16:creationId xmlns:a16="http://schemas.microsoft.com/office/drawing/2014/main" id="{FAEE1C00-FD84-43D7-864F-013815E872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06BBAD-FBA9-4A32-9A29-35C60072C6D1}"/>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417652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210B3-5886-42A6-8DE7-8F43433C8693}"/>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3" name="Footer Placeholder 2">
            <a:extLst>
              <a:ext uri="{FF2B5EF4-FFF2-40B4-BE49-F238E27FC236}">
                <a16:creationId xmlns:a16="http://schemas.microsoft.com/office/drawing/2014/main" id="{1CE34877-29F2-4646-8C4B-5F054960A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E8181-5163-4EF5-A057-10C33DB668D3}"/>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483472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5245-F60A-470F-A9EB-FBA6880BD0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12B48-4FF9-40CB-8E11-E8A0FA6869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856BF8-799F-4688-8B55-B7E8DE13C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E34DC-A607-4903-9C62-D165C52028D3}"/>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6" name="Footer Placeholder 5">
            <a:extLst>
              <a:ext uri="{FF2B5EF4-FFF2-40B4-BE49-F238E27FC236}">
                <a16:creationId xmlns:a16="http://schemas.microsoft.com/office/drawing/2014/main" id="{19F79017-86F8-46AB-AD06-037D1F9F6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F2A26-B928-4E3B-B3FB-4641474BDBD2}"/>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231634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048C-05F0-48DE-B210-4347DC286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10612F-1610-486B-9205-46CB75FAA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9EA32-7AED-4E67-BD69-9504C2DF8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31DE9D-B2FF-41DB-AE07-63BEE81F0D5B}"/>
              </a:ext>
            </a:extLst>
          </p:cNvPr>
          <p:cNvSpPr>
            <a:spLocks noGrp="1"/>
          </p:cNvSpPr>
          <p:nvPr>
            <p:ph type="dt" sz="half" idx="10"/>
          </p:nvPr>
        </p:nvSpPr>
        <p:spPr/>
        <p:txBody>
          <a:bodyPr/>
          <a:lstStyle/>
          <a:p>
            <a:fld id="{0D347028-1840-4F76-BE5D-11065626A0E5}" type="datetimeFigureOut">
              <a:rPr lang="en-US" smtClean="0"/>
              <a:t>8/3/2021</a:t>
            </a:fld>
            <a:endParaRPr lang="en-US"/>
          </a:p>
        </p:txBody>
      </p:sp>
      <p:sp>
        <p:nvSpPr>
          <p:cNvPr id="6" name="Footer Placeholder 5">
            <a:extLst>
              <a:ext uri="{FF2B5EF4-FFF2-40B4-BE49-F238E27FC236}">
                <a16:creationId xmlns:a16="http://schemas.microsoft.com/office/drawing/2014/main" id="{64E8A14F-B126-4012-A0C7-E915221DB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6E580F-BE22-4F4A-8530-5198EDFFC743}"/>
              </a:ext>
            </a:extLst>
          </p:cNvPr>
          <p:cNvSpPr>
            <a:spLocks noGrp="1"/>
          </p:cNvSpPr>
          <p:nvPr>
            <p:ph type="sldNum" sz="quarter" idx="12"/>
          </p:nvPr>
        </p:nvSpPr>
        <p:spPr/>
        <p:txBody>
          <a:bodyPr/>
          <a:lstStyle/>
          <a:p>
            <a:fld id="{636A0D05-FEDD-42A2-BAA6-2AB66848893F}" type="slidenum">
              <a:rPr lang="en-US" smtClean="0"/>
              <a:t>‹#›</a:t>
            </a:fld>
            <a:endParaRPr lang="en-US"/>
          </a:p>
        </p:txBody>
      </p:sp>
    </p:spTree>
    <p:extLst>
      <p:ext uri="{BB962C8B-B14F-4D97-AF65-F5344CB8AC3E}">
        <p14:creationId xmlns:p14="http://schemas.microsoft.com/office/powerpoint/2010/main" val="428698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6D162-1600-42FB-A203-61BD8C6826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CA06E-23D5-4F79-982E-2364A5A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A5402-7707-48D3-B844-B167F84A1C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47028-1840-4F76-BE5D-11065626A0E5}" type="datetimeFigureOut">
              <a:rPr lang="en-US" smtClean="0"/>
              <a:t>8/3/2021</a:t>
            </a:fld>
            <a:endParaRPr lang="en-US"/>
          </a:p>
        </p:txBody>
      </p:sp>
      <p:sp>
        <p:nvSpPr>
          <p:cNvPr id="5" name="Footer Placeholder 4">
            <a:extLst>
              <a:ext uri="{FF2B5EF4-FFF2-40B4-BE49-F238E27FC236}">
                <a16:creationId xmlns:a16="http://schemas.microsoft.com/office/drawing/2014/main" id="{30C3DCC3-BC2F-471B-95A5-F8D78DCB9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42D202-F973-412E-A814-3DA9578D8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A0D05-FEDD-42A2-BAA6-2AB66848893F}" type="slidenum">
              <a:rPr lang="en-US" smtClean="0"/>
              <a:t>‹#›</a:t>
            </a:fld>
            <a:endParaRPr lang="en-US"/>
          </a:p>
        </p:txBody>
      </p:sp>
    </p:spTree>
    <p:extLst>
      <p:ext uri="{BB962C8B-B14F-4D97-AF65-F5344CB8AC3E}">
        <p14:creationId xmlns:p14="http://schemas.microsoft.com/office/powerpoint/2010/main" val="170304180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chemeClr val="tx1">
                <a:lumMod val="95000"/>
              </a:schemeClr>
            </a:gs>
            <a:gs pos="100000">
              <a:schemeClr val="tx1">
                <a:lumMod val="65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C877B41-795B-4963-8EC0-A5C6FE285DA1}" type="datetimeFigureOut">
              <a:rPr lang="en-US" smtClean="0"/>
              <a:t>8/3/2021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B7B08BF-B9FA-4E85-9639-37B5065BC0E7}" type="slidenum">
              <a:rPr lang="en-US" smtClean="0"/>
              <a:t>‹#›</a:t>
            </a:fld>
            <a:endParaRPr lang="en-US"/>
          </a:p>
        </p:txBody>
      </p:sp>
    </p:spTree>
    <p:extLst>
      <p:ext uri="{BB962C8B-B14F-4D97-AF65-F5344CB8AC3E}">
        <p14:creationId xmlns:p14="http://schemas.microsoft.com/office/powerpoint/2010/main" val="459034699"/>
      </p:ext>
    </p:extLst>
  </p:cSld>
  <p:clrMap bg1="dk1" tx1="lt1" bg2="dk2" tx2="lt2" accent1="accent1" accent2="accent2" accent3="accent3" accent4="accent4" accent5="accent5" accent6="accent6" hlink="hlink" folHlink="folHlink"/>
  <p:sldLayoutIdLst>
    <p:sldLayoutId id="2147483662" r:id="rId1"/>
    <p:sldLayoutId id="2147483661" r:id="rId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png"/><Relationship Id="rId18" Type="http://schemas.microsoft.com/office/2007/relationships/hdphoto" Target="../media/hdphoto7.wdp"/><Relationship Id="rId3" Type="http://schemas.openxmlformats.org/officeDocument/2006/relationships/slideLayout" Target="../slideLayouts/slideLayout14.xml"/><Relationship Id="rId21" Type="http://schemas.openxmlformats.org/officeDocument/2006/relationships/image" Target="../media/image9.png"/><Relationship Id="rId7" Type="http://schemas.openxmlformats.org/officeDocument/2006/relationships/image" Target="../media/image2.png"/><Relationship Id="rId12" Type="http://schemas.microsoft.com/office/2007/relationships/hdphoto" Target="../media/hdphoto4.wdp"/><Relationship Id="rId17" Type="http://schemas.openxmlformats.org/officeDocument/2006/relationships/image" Target="../media/image7.png"/><Relationship Id="rId25" Type="http://schemas.openxmlformats.org/officeDocument/2006/relationships/image" Target="../media/image13.png"/><Relationship Id="rId2" Type="http://schemas.openxmlformats.org/officeDocument/2006/relationships/audio" Target="../media/media1.m4a"/><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4.png"/><Relationship Id="rId24"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6.png"/><Relationship Id="rId23" Type="http://schemas.openxmlformats.org/officeDocument/2006/relationships/image" Target="../media/image11.jpg"/><Relationship Id="rId10" Type="http://schemas.microsoft.com/office/2007/relationships/hdphoto" Target="../media/hdphoto3.wdp"/><Relationship Id="rId19"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3.png"/><Relationship Id="rId14" Type="http://schemas.microsoft.com/office/2007/relationships/hdphoto" Target="../media/hdphoto5.wdp"/><Relationship Id="rId22"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notesSlide" Target="../notesSlides/notesSlide9.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p:cNvSpPr>
            <a:spLocks noGrp="1"/>
          </p:cNvSpPr>
          <p:nvPr>
            <p:ph type="ctrTitle"/>
          </p:nvPr>
        </p:nvSpPr>
        <p:spPr>
          <a:xfrm>
            <a:off x="5449807" y="1642345"/>
            <a:ext cx="5711536" cy="1939607"/>
          </a:xfrm>
        </p:spPr>
        <p:txBody>
          <a:bodyPr>
            <a:noAutofit/>
          </a:bodyPr>
          <a:lstStyle/>
          <a:p>
            <a:pPr algn="ctr">
              <a:buClr>
                <a:srgbClr val="B7D433"/>
              </a:buClr>
            </a:pPr>
            <a:r>
              <a:rPr lang="en-US" sz="6000" b="1" dirty="0">
                <a:solidFill>
                  <a:srgbClr val="861820"/>
                </a:solidFill>
              </a:rPr>
              <a:t>Nutrition 101</a:t>
            </a:r>
            <a:br>
              <a:rPr lang="en-US" sz="6000" b="1" dirty="0">
                <a:solidFill>
                  <a:srgbClr val="861820"/>
                </a:solidFill>
              </a:rPr>
            </a:br>
            <a:r>
              <a:rPr lang="en-US" sz="6000" b="1" dirty="0">
                <a:solidFill>
                  <a:srgbClr val="861820"/>
                </a:solidFill>
              </a:rPr>
              <a:t>Part 1</a:t>
            </a:r>
            <a:endParaRPr lang="en-US" sz="4400" dirty="0">
              <a:solidFill>
                <a:srgbClr val="861820"/>
              </a:solidFill>
            </a:endParaRPr>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p:cNvCxnSpPr>
            <a:cxnSpLocks/>
            <a:stCxn id="23" idx="0"/>
          </p:cNvCxnSpPr>
          <p:nvPr/>
        </p:nvCxnSpPr>
        <p:spPr>
          <a:xfrm flipH="1">
            <a:off x="9982366" y="2591946"/>
            <a:ext cx="1723424" cy="4272575"/>
          </a:xfrm>
          <a:prstGeom prst="line">
            <a:avLst/>
          </a:prstGeom>
          <a:ln w="19050">
            <a:solidFill>
              <a:srgbClr val="72141A">
                <a:alpha val="60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H="1" flipV="1">
            <a:off x="9853127" y="-6889"/>
            <a:ext cx="1852664" cy="2619038"/>
          </a:xfrm>
          <a:prstGeom prst="line">
            <a:avLst/>
          </a:prstGeom>
          <a:ln w="19050">
            <a:solidFill>
              <a:srgbClr val="25AAE2">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9386754" y="3602038"/>
            <a:ext cx="2122943" cy="3269372"/>
          </a:xfrm>
          <a:prstGeom prst="line">
            <a:avLst/>
          </a:prstGeom>
          <a:ln w="19050">
            <a:solidFill>
              <a:srgbClr val="E27F08">
                <a:alpha val="6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H="1" flipV="1">
            <a:off x="10300996" y="-6889"/>
            <a:ext cx="998275" cy="2178589"/>
          </a:xfrm>
          <a:prstGeom prst="line">
            <a:avLst/>
          </a:prstGeom>
          <a:ln w="19050">
            <a:solidFill>
              <a:srgbClr val="72141A">
                <a:alpha val="60000"/>
              </a:srgbClr>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4702147" y="3017171"/>
            <a:ext cx="914400" cy="914400"/>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4199279" y="4392036"/>
            <a:ext cx="914400" cy="914400"/>
          </a:xfrm>
          <a:prstGeom prst="rect">
            <a:avLst/>
          </a:prstGeom>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1092911" y="770173"/>
            <a:ext cx="838497" cy="914400"/>
          </a:xfrm>
          <a:prstGeom prst="rect">
            <a:avLst/>
          </a:prstGeom>
        </p:spPr>
      </p:pic>
      <p:pic>
        <p:nvPicPr>
          <p:cNvPr id="35" name="Picture 34"/>
          <p:cNvPicPr>
            <a:picLocks noChangeAspect="1"/>
          </p:cNvPicPr>
          <p:nvPr/>
        </p:nvPicPr>
        <p:blipFill>
          <a:blip r:embed="rId11" cstate="print">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tretch>
            <a:fillRect/>
          </a:stretch>
        </p:blipFill>
        <p:spPr>
          <a:xfrm>
            <a:off x="258366" y="1766908"/>
            <a:ext cx="962328" cy="914400"/>
          </a:xfrm>
          <a:prstGeom prst="rect">
            <a:avLst/>
          </a:prstGeom>
        </p:spPr>
      </p:pic>
      <p:pic>
        <p:nvPicPr>
          <p:cNvPr id="36" name="Picture 35"/>
          <p:cNvPicPr>
            <a:picLocks noChangeAspect="1"/>
          </p:cNvPicPr>
          <p:nvPr/>
        </p:nvPicPr>
        <p:blipFill>
          <a:blip r:embed="rId13" cstate="print">
            <a:extLst>
              <a:ext uri="{BEBA8EAE-BF5A-486C-A8C5-ECC9F3942E4B}">
                <a14:imgProps xmlns:a14="http://schemas.microsoft.com/office/drawing/2010/main">
                  <a14:imgLayer r:embed="rId14">
                    <a14:imgEffect>
                      <a14:artisticTexturizer/>
                    </a14:imgEffect>
                  </a14:imgLayer>
                </a14:imgProps>
              </a:ext>
              <a:ext uri="{28A0092B-C50C-407E-A947-70E740481C1C}">
                <a14:useLocalDpi xmlns:a14="http://schemas.microsoft.com/office/drawing/2010/main" val="0"/>
              </a:ext>
            </a:extLst>
          </a:blip>
          <a:stretch>
            <a:fillRect/>
          </a:stretch>
        </p:blipFill>
        <p:spPr>
          <a:xfrm>
            <a:off x="4582179" y="1761456"/>
            <a:ext cx="901898" cy="914400"/>
          </a:xfrm>
          <a:prstGeom prst="rect">
            <a:avLst/>
          </a:prstGeom>
        </p:spPr>
      </p:pic>
      <p:pic>
        <p:nvPicPr>
          <p:cNvPr id="38" name="Picture 37"/>
          <p:cNvPicPr>
            <a:picLocks noChangeAspect="1"/>
          </p:cNvPicPr>
          <p:nvPr/>
        </p:nvPicPr>
        <p:blipFill>
          <a:blip r:embed="rId15" cstate="print">
            <a:extLst>
              <a:ext uri="{BEBA8EAE-BF5A-486C-A8C5-ECC9F3942E4B}">
                <a14:imgProps xmlns:a14="http://schemas.microsoft.com/office/drawing/2010/main">
                  <a14:imgLayer r:embed="rId16">
                    <a14:imgEffect>
                      <a14:artisticTexturizer/>
                    </a14:imgEffect>
                  </a14:imgLayer>
                </a14:imgProps>
              </a:ext>
              <a:ext uri="{28A0092B-C50C-407E-A947-70E740481C1C}">
                <a14:useLocalDpi xmlns:a14="http://schemas.microsoft.com/office/drawing/2010/main" val="0"/>
              </a:ext>
            </a:extLst>
          </a:blip>
          <a:stretch>
            <a:fillRect/>
          </a:stretch>
        </p:blipFill>
        <p:spPr>
          <a:xfrm>
            <a:off x="2409137" y="427469"/>
            <a:ext cx="914400" cy="914400"/>
          </a:xfrm>
          <a:prstGeom prst="rect">
            <a:avLst/>
          </a:prstGeom>
        </p:spPr>
      </p:pic>
      <p:pic>
        <p:nvPicPr>
          <p:cNvPr id="41" name="Picture 40"/>
          <p:cNvPicPr>
            <a:picLocks noChangeAspect="1"/>
          </p:cNvPicPr>
          <p:nvPr/>
        </p:nvPicPr>
        <p:blipFill>
          <a:blip r:embed="rId17" cstate="print">
            <a:extLst>
              <a:ext uri="{BEBA8EAE-BF5A-486C-A8C5-ECC9F3942E4B}">
                <a14:imgProps xmlns:a14="http://schemas.microsoft.com/office/drawing/2010/main">
                  <a14:imgLayer r:embed="rId18">
                    <a14:imgEffect>
                      <a14:artisticTexturizer/>
                    </a14:imgEffect>
                  </a14:imgLayer>
                </a14:imgProps>
              </a:ext>
              <a:ext uri="{28A0092B-C50C-407E-A947-70E740481C1C}">
                <a14:useLocalDpi xmlns:a14="http://schemas.microsoft.com/office/drawing/2010/main" val="0"/>
              </a:ext>
            </a:extLst>
          </a:blip>
          <a:stretch>
            <a:fillRect/>
          </a:stretch>
        </p:blipFill>
        <p:spPr>
          <a:xfrm>
            <a:off x="3664161" y="770173"/>
            <a:ext cx="898326" cy="914400"/>
          </a:xfrm>
          <a:prstGeom prst="rect">
            <a:avLst/>
          </a:prstGeom>
        </p:spPr>
      </p:pic>
      <p:pic>
        <p:nvPicPr>
          <p:cNvPr id="45" name="Picture 44"/>
          <p:cNvPicPr>
            <a:picLocks noChangeAspect="1"/>
          </p:cNvPicPr>
          <p:nvPr/>
        </p:nvPicPr>
        <p:blipFill>
          <a:blip r:embed="rId19">
            <a:extLst>
              <a:ext uri="{BEBA8EAE-BF5A-486C-A8C5-ECC9F3942E4B}">
                <a14:imgProps xmlns:a14="http://schemas.microsoft.com/office/drawing/2010/main">
                  <a14:imgLayer r:embed="rId20">
                    <a14:imgEffect>
                      <a14:artisticTexturizer/>
                    </a14:imgEffect>
                  </a14:imgLayer>
                </a14:imgProps>
              </a:ext>
            </a:extLst>
          </a:blip>
          <a:stretch>
            <a:fillRect/>
          </a:stretch>
        </p:blipFill>
        <p:spPr>
          <a:xfrm>
            <a:off x="2485715" y="5062370"/>
            <a:ext cx="757253" cy="914400"/>
          </a:xfrm>
          <a:prstGeom prst="rect">
            <a:avLst/>
          </a:prstGeom>
        </p:spPr>
      </p:pic>
      <p:sp>
        <p:nvSpPr>
          <p:cNvPr id="10" name="TextBox 9"/>
          <p:cNvSpPr txBox="1"/>
          <p:nvPr/>
        </p:nvSpPr>
        <p:spPr>
          <a:xfrm>
            <a:off x="5509248" y="3952149"/>
            <a:ext cx="5089436" cy="1508105"/>
          </a:xfrm>
          <a:prstGeom prst="rect">
            <a:avLst/>
          </a:prstGeom>
          <a:noFill/>
        </p:spPr>
        <p:txBody>
          <a:bodyPr wrap="square" rtlCol="0">
            <a:spAutoFit/>
          </a:bodyPr>
          <a:lstStyle/>
          <a:p>
            <a:pPr algn="ctr">
              <a:buClr>
                <a:srgbClr val="932690"/>
              </a:buClr>
            </a:pPr>
            <a:r>
              <a:rPr lang="en-US" sz="2400" dirty="0">
                <a:solidFill>
                  <a:schemeClr val="bg1"/>
                </a:solidFill>
              </a:rPr>
              <a:t>ROCKY MOUNTAIN </a:t>
            </a:r>
          </a:p>
          <a:p>
            <a:pPr algn="ctr"/>
            <a:r>
              <a:rPr lang="en-US" sz="2400" dirty="0">
                <a:solidFill>
                  <a:schemeClr val="bg1"/>
                </a:solidFill>
              </a:rPr>
              <a:t>TRIBAL LEADERS COUNCIL</a:t>
            </a:r>
          </a:p>
          <a:p>
            <a:pPr algn="ctr"/>
            <a:endParaRPr lang="en-US" sz="2400" dirty="0">
              <a:solidFill>
                <a:schemeClr val="bg1"/>
              </a:solidFill>
            </a:endParaRPr>
          </a:p>
          <a:p>
            <a:pPr algn="ctr"/>
            <a:r>
              <a:rPr lang="en-US" sz="2000" dirty="0">
                <a:solidFill>
                  <a:schemeClr val="bg1"/>
                </a:solidFill>
              </a:rPr>
              <a:t>Tribal Opioid Response Program</a:t>
            </a:r>
          </a:p>
        </p:txBody>
      </p:sp>
      <p:pic>
        <p:nvPicPr>
          <p:cNvPr id="5" name="Picture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1502" y="1338430"/>
            <a:ext cx="3795182" cy="3795182"/>
          </a:xfrm>
          <a:prstGeom prst="rect">
            <a:avLst/>
          </a:prstGeom>
        </p:spPr>
      </p:pic>
      <p:pic>
        <p:nvPicPr>
          <p:cNvPr id="4" name="Picture 3" descr="Logo&#10;&#10;Description automatically generated">
            <a:extLst>
              <a:ext uri="{FF2B5EF4-FFF2-40B4-BE49-F238E27FC236}">
                <a16:creationId xmlns:a16="http://schemas.microsoft.com/office/drawing/2014/main" id="{AD59591E-701D-BC4C-9A9B-990497A9AFE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8366" y="3058329"/>
            <a:ext cx="945929" cy="914399"/>
          </a:xfrm>
          <a:prstGeom prst="rect">
            <a:avLst/>
          </a:prstGeom>
        </p:spPr>
      </p:pic>
      <p:pic>
        <p:nvPicPr>
          <p:cNvPr id="8" name="Picture 7" descr="A picture containing text, sign, clipart&#10;&#10;Description automatically generated">
            <a:extLst>
              <a:ext uri="{FF2B5EF4-FFF2-40B4-BE49-F238E27FC236}">
                <a16:creationId xmlns:a16="http://schemas.microsoft.com/office/drawing/2014/main" id="{789F886C-1415-7B41-A733-E03244F7DED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5022" y="4407721"/>
            <a:ext cx="707137" cy="914401"/>
          </a:xfrm>
          <a:prstGeom prst="rect">
            <a:avLst/>
          </a:prstGeom>
          <a:blipFill dpi="0" rotWithShape="1">
            <a:blip r:embed="rId24"/>
            <a:srcRect/>
            <a:tile tx="0" ty="0" sx="100000" sy="100000" flip="none" algn="tl"/>
          </a:blipFill>
        </p:spPr>
      </p:pic>
      <p:pic>
        <p:nvPicPr>
          <p:cNvPr id="2" name="Audio 1">
            <a:hlinkClick r:id="" action="ppaction://media"/>
            <a:extLst>
              <a:ext uri="{FF2B5EF4-FFF2-40B4-BE49-F238E27FC236}">
                <a16:creationId xmlns:a16="http://schemas.microsoft.com/office/drawing/2014/main" id="{6B85D1E5-EE55-49A2-84EE-7FF57F1F1FF4}"/>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9679862"/>
      </p:ext>
    </p:extLst>
  </p:cSld>
  <p:clrMapOvr>
    <a:masterClrMapping/>
  </p:clrMapOvr>
  <mc:AlternateContent xmlns:mc="http://schemas.openxmlformats.org/markup-compatibility/2006">
    <mc:Choice xmlns:p14="http://schemas.microsoft.com/office/powerpoint/2010/main" Requires="p14">
      <p:transition spd="slow" p14:dur="2000" advTm="27516"/>
    </mc:Choice>
    <mc:Fallback>
      <p:transition spd="slow" advTm="2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sz="3600" dirty="0">
                <a:solidFill>
                  <a:schemeClr val="accent6"/>
                </a:solidFill>
              </a:rPr>
              <a:t>Eat a rainbow of foods!</a:t>
            </a:r>
            <a:br>
              <a:rPr lang="en-US" dirty="0"/>
            </a:br>
            <a:endParaRPr lang="en-US" b="1" dirty="0">
              <a:solidFill>
                <a:srgbClr val="861820"/>
              </a:solidFill>
            </a:endParaRPr>
          </a:p>
        </p:txBody>
      </p:sp>
      <p:sp>
        <p:nvSpPr>
          <p:cNvPr id="3" name="Content Placeholder 2"/>
          <p:cNvSpPr>
            <a:spLocks noGrp="1"/>
          </p:cNvSpPr>
          <p:nvPr>
            <p:ph idx="1"/>
          </p:nvPr>
        </p:nvSpPr>
        <p:spPr>
          <a:xfrm>
            <a:off x="770693" y="5364510"/>
            <a:ext cx="9192381" cy="770181"/>
          </a:xfrm>
        </p:spPr>
        <p:txBody>
          <a:bodyPr>
            <a:normAutofit/>
          </a:bodyPr>
          <a:lstStyle/>
          <a:p>
            <a:pPr algn="ctr"/>
            <a:r>
              <a:rPr lang="en-US" sz="2000" dirty="0"/>
              <a:t>Eating a wide variety of foods ensures that you get a wide variety of nutrients.</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6" name="Picture 5" descr="A picture containing food, fruit, vegetable, different&#10;&#10;Description automatically generated">
            <a:extLst>
              <a:ext uri="{FF2B5EF4-FFF2-40B4-BE49-F238E27FC236}">
                <a16:creationId xmlns:a16="http://schemas.microsoft.com/office/drawing/2014/main" id="{11FB40AC-0D13-4479-9CD1-5BEC79A8A70F}"/>
              </a:ext>
            </a:extLst>
          </p:cNvPr>
          <p:cNvPicPr>
            <a:picLocks noChangeAspect="1"/>
          </p:cNvPicPr>
          <p:nvPr/>
        </p:nvPicPr>
        <p:blipFill>
          <a:blip r:embed="rId6"/>
          <a:stretch>
            <a:fillRect/>
          </a:stretch>
        </p:blipFill>
        <p:spPr>
          <a:xfrm>
            <a:off x="2090520" y="1414885"/>
            <a:ext cx="6030167" cy="3896269"/>
          </a:xfrm>
          <a:prstGeom prst="rect">
            <a:avLst/>
          </a:prstGeom>
        </p:spPr>
      </p:pic>
      <p:pic>
        <p:nvPicPr>
          <p:cNvPr id="5" name="Audio 4">
            <a:hlinkClick r:id="" action="ppaction://media"/>
            <a:extLst>
              <a:ext uri="{FF2B5EF4-FFF2-40B4-BE49-F238E27FC236}">
                <a16:creationId xmlns:a16="http://schemas.microsoft.com/office/drawing/2014/main" id="{F3F15A42-1B1D-402B-861B-7E2196A9BE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01749668"/>
      </p:ext>
    </p:extLst>
  </p:cSld>
  <p:clrMapOvr>
    <a:masterClrMapping/>
  </p:clrMapOvr>
  <mc:AlternateContent xmlns:mc="http://schemas.openxmlformats.org/markup-compatibility/2006">
    <mc:Choice xmlns:p14="http://schemas.microsoft.com/office/powerpoint/2010/main" Requires="p14">
      <p:transition spd="slow" p14:dur="2000" advTm="15835"/>
    </mc:Choice>
    <mc:Fallback>
      <p:transition spd="slow" advTm="1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sp>
        <p:nvSpPr>
          <p:cNvPr id="32" name="TextBox 31">
            <a:extLst>
              <a:ext uri="{FF2B5EF4-FFF2-40B4-BE49-F238E27FC236}">
                <a16:creationId xmlns:a16="http://schemas.microsoft.com/office/drawing/2014/main" id="{3F4E1E59-82F4-4D21-8ADF-DAE497EA7603}"/>
              </a:ext>
            </a:extLst>
          </p:cNvPr>
          <p:cNvSpPr txBox="1"/>
          <p:nvPr/>
        </p:nvSpPr>
        <p:spPr>
          <a:xfrm>
            <a:off x="765118" y="1220456"/>
            <a:ext cx="9469622" cy="4332276"/>
          </a:xfrm>
          <a:prstGeom prst="rect">
            <a:avLst/>
          </a:prstGeom>
          <a:noFill/>
        </p:spPr>
        <p:txBody>
          <a:bodyPr wrap="square">
            <a:spAutoFit/>
          </a:bodyPr>
          <a:lstStyle/>
          <a:p>
            <a:pPr algn="ctr" fontAlgn="base"/>
            <a:r>
              <a:rPr lang="en-US" sz="2800" b="1" dirty="0">
                <a:solidFill>
                  <a:schemeClr val="accent6">
                    <a:lumMod val="50000"/>
                  </a:schemeClr>
                </a:solidFill>
                <a:latin typeface="+mj-lt"/>
              </a:rPr>
              <a:t>CONTACT</a:t>
            </a:r>
            <a:endParaRPr lang="en-US" sz="2800" dirty="0">
              <a:solidFill>
                <a:schemeClr val="accent6">
                  <a:lumMod val="50000"/>
                </a:schemeClr>
              </a:solidFill>
              <a:latin typeface="+mj-lt"/>
            </a:endParaRPr>
          </a:p>
          <a:p>
            <a:pPr algn="ctr" fontAlgn="base"/>
            <a:r>
              <a:rPr lang="en-US" sz="2800" i="1" dirty="0">
                <a:solidFill>
                  <a:schemeClr val="accent6">
                    <a:lumMod val="50000"/>
                  </a:schemeClr>
                </a:solidFill>
                <a:latin typeface="+mj-lt"/>
              </a:rPr>
              <a:t>Tribal Opioid Response Program</a:t>
            </a:r>
            <a:endParaRPr lang="en-US" sz="2800" dirty="0">
              <a:solidFill>
                <a:schemeClr val="accent6">
                  <a:lumMod val="50000"/>
                </a:schemeClr>
              </a:solidFill>
              <a:latin typeface="+mj-lt"/>
            </a:endParaRPr>
          </a:p>
          <a:p>
            <a:pPr algn="ctr" fontAlgn="base"/>
            <a:endParaRPr lang="en-US" sz="2800" dirty="0">
              <a:solidFill>
                <a:schemeClr val="accent6">
                  <a:lumMod val="50000"/>
                </a:schemeClr>
              </a:solidFill>
              <a:latin typeface="+mj-lt"/>
            </a:endParaRPr>
          </a:p>
          <a:p>
            <a:pPr algn="ctr" fontAlgn="base"/>
            <a:r>
              <a:rPr lang="en-US" sz="2800" i="1" dirty="0">
                <a:solidFill>
                  <a:schemeClr val="accent6">
                    <a:lumMod val="50000"/>
                  </a:schemeClr>
                </a:solidFill>
                <a:latin typeface="+mj-lt"/>
              </a:rPr>
              <a:t>Rocky Mountain Tribal Leaders Council</a:t>
            </a:r>
            <a:endParaRPr lang="en-US" sz="2800" dirty="0">
              <a:solidFill>
                <a:schemeClr val="accent6">
                  <a:lumMod val="50000"/>
                </a:schemeClr>
              </a:solidFill>
              <a:latin typeface="+mj-lt"/>
            </a:endParaRPr>
          </a:p>
          <a:p>
            <a:pPr algn="ctr" fontAlgn="base"/>
            <a:r>
              <a:rPr lang="en-US" sz="2800" i="1" dirty="0">
                <a:solidFill>
                  <a:schemeClr val="accent6">
                    <a:lumMod val="50000"/>
                  </a:schemeClr>
                </a:solidFill>
                <a:latin typeface="+mj-lt"/>
              </a:rPr>
              <a:t>2929 3rd Avenue North Suite 300</a:t>
            </a:r>
            <a:endParaRPr lang="en-US" sz="2800" dirty="0">
              <a:solidFill>
                <a:schemeClr val="accent6">
                  <a:lumMod val="50000"/>
                </a:schemeClr>
              </a:solidFill>
              <a:latin typeface="+mj-lt"/>
            </a:endParaRPr>
          </a:p>
          <a:p>
            <a:pPr algn="ctr" fontAlgn="base"/>
            <a:r>
              <a:rPr lang="en-US" sz="2800" i="1" dirty="0">
                <a:solidFill>
                  <a:schemeClr val="accent6">
                    <a:lumMod val="50000"/>
                  </a:schemeClr>
                </a:solidFill>
                <a:latin typeface="+mj-lt"/>
              </a:rPr>
              <a:t>Billings, MT 59101</a:t>
            </a:r>
          </a:p>
          <a:p>
            <a:pPr algn="ctr" fontAlgn="base"/>
            <a:endParaRPr lang="en-US" sz="2800" dirty="0">
              <a:solidFill>
                <a:schemeClr val="accent6">
                  <a:lumMod val="50000"/>
                </a:schemeClr>
              </a:solidFill>
              <a:latin typeface="+mj-lt"/>
            </a:endParaRPr>
          </a:p>
          <a:p>
            <a:pPr algn="ctr" fontAlgn="base"/>
            <a:r>
              <a:rPr lang="en-US" sz="2800" i="1">
                <a:solidFill>
                  <a:schemeClr val="accent6">
                    <a:lumMod val="50000"/>
                  </a:schemeClr>
                </a:solidFill>
                <a:latin typeface="+mj-lt"/>
              </a:rPr>
              <a:t>Phone : 406.252.2550 </a:t>
            </a:r>
          </a:p>
          <a:p>
            <a:pPr algn="ctr" fontAlgn="base"/>
            <a:r>
              <a:rPr lang="en-US" sz="2800" i="1" dirty="0">
                <a:solidFill>
                  <a:schemeClr val="accent6">
                    <a:lumMod val="50000"/>
                  </a:schemeClr>
                </a:solidFill>
                <a:latin typeface="+mj-lt"/>
              </a:rPr>
              <a:t> </a:t>
            </a:r>
            <a:endParaRPr lang="en-US" sz="2800" dirty="0">
              <a:solidFill>
                <a:schemeClr val="accent6">
                  <a:lumMod val="50000"/>
                </a:schemeClr>
              </a:solidFill>
              <a:latin typeface="+mj-lt"/>
            </a:endParaRPr>
          </a:p>
          <a:p>
            <a:pPr algn="ctr">
              <a:lnSpc>
                <a:spcPct val="150000"/>
              </a:lnSpc>
            </a:pPr>
            <a:endParaRPr lang="en-US" sz="1800" b="1" cap="none" dirty="0">
              <a:solidFill>
                <a:schemeClr val="bg1"/>
              </a:solidFill>
            </a:endParaRPr>
          </a:p>
        </p:txBody>
      </p:sp>
      <p:pic>
        <p:nvPicPr>
          <p:cNvPr id="3" name="Audio 2">
            <a:hlinkClick r:id="" action="ppaction://media"/>
            <a:extLst>
              <a:ext uri="{FF2B5EF4-FFF2-40B4-BE49-F238E27FC236}">
                <a16:creationId xmlns:a16="http://schemas.microsoft.com/office/drawing/2014/main" id="{73125EF4-8B5C-4D99-A381-B84A96D4DE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7703134"/>
      </p:ext>
    </p:extLst>
  </p:cSld>
  <p:clrMapOvr>
    <a:masterClrMapping/>
  </p:clrMapOvr>
  <mc:AlternateContent xmlns:mc="http://schemas.openxmlformats.org/markup-compatibility/2006">
    <mc:Choice xmlns:p14="http://schemas.microsoft.com/office/powerpoint/2010/main" Requires="p14">
      <p:transition spd="slow" p14:dur="2000" advTm="11865"/>
    </mc:Choice>
    <mc:Fallback>
      <p:transition spd="slow" advTm="1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dirty="0">
                <a:solidFill>
                  <a:schemeClr val="accent6"/>
                </a:solidFill>
              </a:rPr>
              <a:t>Healthy Nutrition for Healthy Healing and healthy living</a:t>
            </a:r>
            <a:br>
              <a:rPr lang="en-US" dirty="0"/>
            </a:br>
            <a:endParaRPr lang="en-US" b="1" dirty="0">
              <a:solidFill>
                <a:srgbClr val="861820"/>
              </a:solidFill>
            </a:endParaRPr>
          </a:p>
        </p:txBody>
      </p:sp>
      <p:sp>
        <p:nvSpPr>
          <p:cNvPr id="3" name="Content Placeholder 2"/>
          <p:cNvSpPr>
            <a:spLocks noGrp="1"/>
          </p:cNvSpPr>
          <p:nvPr>
            <p:ph idx="1"/>
          </p:nvPr>
        </p:nvSpPr>
        <p:spPr>
          <a:xfrm>
            <a:off x="676517" y="1573181"/>
            <a:ext cx="9192381" cy="4207123"/>
          </a:xfrm>
        </p:spPr>
        <p:txBody>
          <a:bodyPr>
            <a:normAutofit/>
          </a:bodyPr>
          <a:lstStyle/>
          <a:p>
            <a:pPr algn="ctr"/>
            <a:r>
              <a:rPr lang="en-US" sz="2000" dirty="0"/>
              <a:t>Let food be your medicine and your medicine by thy food.</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Audio 3">
            <a:hlinkClick r:id="" action="ppaction://media"/>
            <a:extLst>
              <a:ext uri="{FF2B5EF4-FFF2-40B4-BE49-F238E27FC236}">
                <a16:creationId xmlns:a16="http://schemas.microsoft.com/office/drawing/2014/main" id="{B1F8AA7A-6670-4D5E-B04C-75B6BAA7F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4174732"/>
      </p:ext>
    </p:extLst>
  </p:cSld>
  <p:clrMapOvr>
    <a:masterClrMapping/>
  </p:clrMapOvr>
  <mc:AlternateContent xmlns:mc="http://schemas.openxmlformats.org/markup-compatibility/2006">
    <mc:Choice xmlns:p14="http://schemas.microsoft.com/office/powerpoint/2010/main" Requires="p14">
      <p:transition spd="slow" p14:dur="2000" advTm="18599"/>
    </mc:Choice>
    <mc:Fallback>
      <p:transition spd="slow" advTm="1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sz="3600" dirty="0">
                <a:solidFill>
                  <a:schemeClr val="accent6"/>
                </a:solidFill>
              </a:rPr>
              <a:t>Drug misuse damages the body.</a:t>
            </a:r>
            <a:br>
              <a:rPr lang="en-US" sz="3600" dirty="0"/>
            </a:br>
            <a:endParaRPr lang="en-US" b="1" dirty="0">
              <a:solidFill>
                <a:srgbClr val="861820"/>
              </a:solidFill>
            </a:endParaRP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C8C7F0C6-2D0B-4792-A545-6E507300A6CF}"/>
              </a:ext>
            </a:extLst>
          </p:cNvPr>
          <p:cNvPicPr>
            <a:picLocks noChangeAspect="1"/>
          </p:cNvPicPr>
          <p:nvPr/>
        </p:nvPicPr>
        <p:blipFill>
          <a:blip r:embed="rId6"/>
          <a:stretch>
            <a:fillRect/>
          </a:stretch>
        </p:blipFill>
        <p:spPr>
          <a:xfrm>
            <a:off x="3966775" y="1573181"/>
            <a:ext cx="3842183" cy="4318206"/>
          </a:xfrm>
          <a:prstGeom prst="rect">
            <a:avLst/>
          </a:prstGeom>
        </p:spPr>
      </p:pic>
      <p:pic>
        <p:nvPicPr>
          <p:cNvPr id="3" name="Audio 2">
            <a:hlinkClick r:id="" action="ppaction://media"/>
            <a:extLst>
              <a:ext uri="{FF2B5EF4-FFF2-40B4-BE49-F238E27FC236}">
                <a16:creationId xmlns:a16="http://schemas.microsoft.com/office/drawing/2014/main" id="{891D5651-DF7A-4529-89A7-84BEF8D65E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79352759"/>
      </p:ext>
    </p:extLst>
  </p:cSld>
  <p:clrMapOvr>
    <a:masterClrMapping/>
  </p:clrMapOvr>
  <mc:AlternateContent xmlns:mc="http://schemas.openxmlformats.org/markup-compatibility/2006">
    <mc:Choice xmlns:p14="http://schemas.microsoft.com/office/powerpoint/2010/main" Requires="p14">
      <p:transition spd="slow" p14:dur="2000" advTm="23219"/>
    </mc:Choice>
    <mc:Fallback>
      <p:transition spd="slow" advTm="23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sz="3600" dirty="0">
                <a:solidFill>
                  <a:schemeClr val="accent6"/>
                </a:solidFill>
              </a:rPr>
              <a:t>Drug misuse:</a:t>
            </a:r>
            <a:endParaRPr lang="en-US" b="1" dirty="0">
              <a:solidFill>
                <a:schemeClr val="accent6"/>
              </a:solidFill>
            </a:endParaRPr>
          </a:p>
        </p:txBody>
      </p:sp>
      <p:sp>
        <p:nvSpPr>
          <p:cNvPr id="3" name="Content Placeholder 2"/>
          <p:cNvSpPr>
            <a:spLocks noGrp="1"/>
          </p:cNvSpPr>
          <p:nvPr>
            <p:ph idx="1"/>
          </p:nvPr>
        </p:nvSpPr>
        <p:spPr>
          <a:xfrm>
            <a:off x="5428034" y="1573181"/>
            <a:ext cx="4440864" cy="4207123"/>
          </a:xfrm>
        </p:spPr>
        <p:txBody>
          <a:bodyPr>
            <a:normAutofit/>
          </a:bodyPr>
          <a:lstStyle/>
          <a:p>
            <a:r>
              <a:rPr lang="en-US" sz="2400" dirty="0">
                <a:solidFill>
                  <a:schemeClr val="bg1"/>
                </a:solidFill>
              </a:rPr>
              <a:t>Affects body’s ability to be healthy.</a:t>
            </a:r>
          </a:p>
          <a:p>
            <a:r>
              <a:rPr lang="en-US" sz="2400" dirty="0">
                <a:solidFill>
                  <a:schemeClr val="bg1"/>
                </a:solidFill>
              </a:rPr>
              <a:t>Causes problems with digestion.</a:t>
            </a:r>
          </a:p>
          <a:p>
            <a:r>
              <a:rPr lang="en-US" sz="2400" dirty="0">
                <a:solidFill>
                  <a:schemeClr val="bg1"/>
                </a:solidFill>
              </a:rPr>
              <a:t>Digestion problems affect the skin and hair.</a:t>
            </a:r>
          </a:p>
          <a:p>
            <a:r>
              <a:rPr lang="en-US" sz="2400" dirty="0">
                <a:solidFill>
                  <a:schemeClr val="bg1"/>
                </a:solidFill>
              </a:rPr>
              <a:t>Internal issues affect mental health.</a:t>
            </a:r>
          </a:p>
          <a:p>
            <a:pPr marL="0" indent="0">
              <a:buClr>
                <a:srgbClr val="72141A"/>
              </a:buClr>
              <a:buSzPct val="100000"/>
              <a:buNone/>
            </a:pPr>
            <a:endParaRPr lang="en-US" sz="2400" dirty="0">
              <a:solidFill>
                <a:schemeClr val="bg1"/>
              </a:solidFill>
            </a:endParaRP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F8110A99-53EA-45B5-9218-4A266F7CE8E0}"/>
              </a:ext>
            </a:extLst>
          </p:cNvPr>
          <p:cNvPicPr>
            <a:picLocks noChangeAspect="1"/>
          </p:cNvPicPr>
          <p:nvPr/>
        </p:nvPicPr>
        <p:blipFill>
          <a:blip r:embed="rId6"/>
          <a:stretch>
            <a:fillRect/>
          </a:stretch>
        </p:blipFill>
        <p:spPr>
          <a:xfrm>
            <a:off x="879916" y="1757203"/>
            <a:ext cx="4535397" cy="3161034"/>
          </a:xfrm>
          <a:prstGeom prst="rect">
            <a:avLst/>
          </a:prstGeom>
        </p:spPr>
      </p:pic>
      <p:pic>
        <p:nvPicPr>
          <p:cNvPr id="5" name="Audio 4">
            <a:hlinkClick r:id="" action="ppaction://media"/>
            <a:extLst>
              <a:ext uri="{FF2B5EF4-FFF2-40B4-BE49-F238E27FC236}">
                <a16:creationId xmlns:a16="http://schemas.microsoft.com/office/drawing/2014/main" id="{C7693D5D-D834-4067-A396-47229870EB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78903282"/>
      </p:ext>
    </p:extLst>
  </p:cSld>
  <p:clrMapOvr>
    <a:masterClrMapping/>
  </p:clrMapOvr>
  <mc:AlternateContent xmlns:mc="http://schemas.openxmlformats.org/markup-compatibility/2006">
    <mc:Choice xmlns:p14="http://schemas.microsoft.com/office/powerpoint/2010/main" Requires="p14">
      <p:transition spd="slow" p14:dur="2000" advTm="25983"/>
    </mc:Choice>
    <mc:Fallback>
      <p:transition spd="slow" advTm="25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dirty="0">
                <a:solidFill>
                  <a:schemeClr val="accent6"/>
                </a:solidFill>
              </a:rPr>
              <a:t>Let food be your medicine and medicine be your food.</a:t>
            </a:r>
            <a:br>
              <a:rPr lang="en-US" dirty="0"/>
            </a:br>
            <a:endParaRPr lang="en-US" b="1" dirty="0">
              <a:solidFill>
                <a:srgbClr val="861820"/>
              </a:solidFill>
            </a:endParaRPr>
          </a:p>
        </p:txBody>
      </p:sp>
      <p:sp>
        <p:nvSpPr>
          <p:cNvPr id="3" name="Content Placeholder 2"/>
          <p:cNvSpPr>
            <a:spLocks noGrp="1"/>
          </p:cNvSpPr>
          <p:nvPr>
            <p:ph idx="1"/>
          </p:nvPr>
        </p:nvSpPr>
        <p:spPr>
          <a:xfrm>
            <a:off x="676517" y="1931178"/>
            <a:ext cx="9192381" cy="2088521"/>
          </a:xfrm>
        </p:spPr>
        <p:txBody>
          <a:bodyPr>
            <a:normAutofit/>
          </a:bodyPr>
          <a:lstStyle/>
          <a:p>
            <a:pPr algn="ctr"/>
            <a:r>
              <a:rPr lang="en-US" sz="2000" dirty="0"/>
              <a:t>Often attributed to Hippocrates, an ancient Greek physician, can be applied to many cultures that use plants and food as medicine, even today</a:t>
            </a:r>
            <a:r>
              <a:rPr lang="en-US" dirty="0"/>
              <a:t>.</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0242FBA9-F3C2-4F62-94CD-EA92DD0DFF64}"/>
              </a:ext>
            </a:extLst>
          </p:cNvPr>
          <p:cNvPicPr>
            <a:picLocks noChangeAspect="1"/>
          </p:cNvPicPr>
          <p:nvPr/>
        </p:nvPicPr>
        <p:blipFill>
          <a:blip r:embed="rId6"/>
          <a:stretch>
            <a:fillRect/>
          </a:stretch>
        </p:blipFill>
        <p:spPr>
          <a:xfrm>
            <a:off x="4006588" y="3895425"/>
            <a:ext cx="2697979" cy="2532213"/>
          </a:xfrm>
          <a:prstGeom prst="rect">
            <a:avLst/>
          </a:prstGeom>
        </p:spPr>
      </p:pic>
      <p:pic>
        <p:nvPicPr>
          <p:cNvPr id="5" name="Audio 4">
            <a:hlinkClick r:id="" action="ppaction://media"/>
            <a:extLst>
              <a:ext uri="{FF2B5EF4-FFF2-40B4-BE49-F238E27FC236}">
                <a16:creationId xmlns:a16="http://schemas.microsoft.com/office/drawing/2014/main" id="{F6D1D3D1-FEF2-48AF-A8A1-51C5675312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589396"/>
      </p:ext>
    </p:extLst>
  </p:cSld>
  <p:clrMapOvr>
    <a:masterClrMapping/>
  </p:clrMapOvr>
  <mc:AlternateContent xmlns:mc="http://schemas.openxmlformats.org/markup-compatibility/2006">
    <mc:Choice xmlns:p14="http://schemas.microsoft.com/office/powerpoint/2010/main" Requires="p14">
      <p:transition spd="slow" p14:dur="2000" advTm="30859"/>
    </mc:Choice>
    <mc:Fallback>
      <p:transition spd="slow" advTm="30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sz="3600" dirty="0">
                <a:solidFill>
                  <a:schemeClr val="accent6"/>
                </a:solidFill>
              </a:rPr>
              <a:t>Food for Healing</a:t>
            </a:r>
            <a:br>
              <a:rPr lang="en-US" dirty="0"/>
            </a:br>
            <a:endParaRPr lang="en-US" b="1" dirty="0">
              <a:solidFill>
                <a:srgbClr val="861820"/>
              </a:solidFill>
            </a:endParaRPr>
          </a:p>
        </p:txBody>
      </p:sp>
      <p:sp>
        <p:nvSpPr>
          <p:cNvPr id="3" name="Content Placeholder 2"/>
          <p:cNvSpPr>
            <a:spLocks noGrp="1"/>
          </p:cNvSpPr>
          <p:nvPr>
            <p:ph idx="1"/>
          </p:nvPr>
        </p:nvSpPr>
        <p:spPr>
          <a:xfrm>
            <a:off x="5468382" y="1573181"/>
            <a:ext cx="4540064" cy="4207123"/>
          </a:xfrm>
        </p:spPr>
        <p:txBody>
          <a:bodyPr>
            <a:normAutofit/>
          </a:bodyPr>
          <a:lstStyle/>
          <a:p>
            <a:pPr algn="ctr"/>
            <a:r>
              <a:rPr lang="en-US" sz="2000" dirty="0"/>
              <a:t>Whole foods are rich in vitamins and minerals as well as other nutrients, know as phytochemicals, that the body uses to repair and rebuild itself each day.</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7" name="Picture 6">
            <a:extLst>
              <a:ext uri="{FF2B5EF4-FFF2-40B4-BE49-F238E27FC236}">
                <a16:creationId xmlns:a16="http://schemas.microsoft.com/office/drawing/2014/main" id="{89850588-9F67-4074-8042-9D8D5B322A2E}"/>
              </a:ext>
            </a:extLst>
          </p:cNvPr>
          <p:cNvPicPr>
            <a:picLocks noChangeAspect="1"/>
          </p:cNvPicPr>
          <p:nvPr/>
        </p:nvPicPr>
        <p:blipFill>
          <a:blip r:embed="rId6"/>
          <a:stretch>
            <a:fillRect/>
          </a:stretch>
        </p:blipFill>
        <p:spPr>
          <a:xfrm>
            <a:off x="1436118" y="1511444"/>
            <a:ext cx="4023784" cy="4524754"/>
          </a:xfrm>
          <a:prstGeom prst="rect">
            <a:avLst/>
          </a:prstGeom>
        </p:spPr>
      </p:pic>
      <p:pic>
        <p:nvPicPr>
          <p:cNvPr id="4" name="Audio 3">
            <a:hlinkClick r:id="" action="ppaction://media"/>
            <a:extLst>
              <a:ext uri="{FF2B5EF4-FFF2-40B4-BE49-F238E27FC236}">
                <a16:creationId xmlns:a16="http://schemas.microsoft.com/office/drawing/2014/main" id="{42D47991-3A2D-4982-870B-568F931108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04102308"/>
      </p:ext>
    </p:extLst>
  </p:cSld>
  <p:clrMapOvr>
    <a:masterClrMapping/>
  </p:clrMapOvr>
  <mc:AlternateContent xmlns:mc="http://schemas.openxmlformats.org/markup-compatibility/2006">
    <mc:Choice xmlns:p14="http://schemas.microsoft.com/office/powerpoint/2010/main" Requires="p14">
      <p:transition spd="slow" p14:dur="2000" advTm="25286"/>
    </mc:Choice>
    <mc:Fallback>
      <p:transition spd="slow" advTm="2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dirty="0">
                <a:solidFill>
                  <a:schemeClr val="accent6"/>
                </a:solidFill>
              </a:rPr>
              <a:t>Nutrients for Recovery and Repair</a:t>
            </a:r>
            <a:br>
              <a:rPr lang="en-US" dirty="0"/>
            </a:br>
            <a:endParaRPr lang="en-US" b="1" dirty="0">
              <a:solidFill>
                <a:srgbClr val="861820"/>
              </a:solidFill>
            </a:endParaRP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6" name="Content Placeholder 5">
            <a:extLst>
              <a:ext uri="{FF2B5EF4-FFF2-40B4-BE49-F238E27FC236}">
                <a16:creationId xmlns:a16="http://schemas.microsoft.com/office/drawing/2014/main" id="{45E99739-7FA8-4275-8456-5CEE100C9AA4}"/>
              </a:ext>
            </a:extLst>
          </p:cNvPr>
          <p:cNvPicPr>
            <a:picLocks noGrp="1" noChangeAspect="1"/>
          </p:cNvPicPr>
          <p:nvPr>
            <p:ph idx="1"/>
          </p:nvPr>
        </p:nvPicPr>
        <p:blipFill>
          <a:blip r:embed="rId6"/>
          <a:stretch>
            <a:fillRect/>
          </a:stretch>
        </p:blipFill>
        <p:spPr>
          <a:xfrm>
            <a:off x="2460814" y="1794134"/>
            <a:ext cx="5535448" cy="3683589"/>
          </a:xfrm>
          <a:prstGeom prst="rect">
            <a:avLst/>
          </a:prstGeom>
        </p:spPr>
      </p:pic>
      <p:pic>
        <p:nvPicPr>
          <p:cNvPr id="4" name="Audio 3">
            <a:hlinkClick r:id="" action="ppaction://media"/>
            <a:extLst>
              <a:ext uri="{FF2B5EF4-FFF2-40B4-BE49-F238E27FC236}">
                <a16:creationId xmlns:a16="http://schemas.microsoft.com/office/drawing/2014/main" id="{A8A007DF-D493-4963-9BB8-F3F64642C1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49741961"/>
      </p:ext>
    </p:extLst>
  </p:cSld>
  <p:clrMapOvr>
    <a:masterClrMapping/>
  </p:clrMapOvr>
  <mc:AlternateContent xmlns:mc="http://schemas.openxmlformats.org/markup-compatibility/2006">
    <mc:Choice xmlns:p14="http://schemas.microsoft.com/office/powerpoint/2010/main" Requires="p14">
      <p:transition spd="slow" p14:dur="2000" advTm="15162"/>
    </mc:Choice>
    <mc:Fallback>
      <p:transition spd="slow" advTm="1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sz="3600" dirty="0">
                <a:solidFill>
                  <a:schemeClr val="accent6"/>
                </a:solidFill>
              </a:rPr>
              <a:t>Whole Foods</a:t>
            </a:r>
            <a:br>
              <a:rPr lang="en-US" dirty="0"/>
            </a:br>
            <a:endParaRPr lang="en-US" b="1" dirty="0">
              <a:solidFill>
                <a:srgbClr val="861820"/>
              </a:solidFill>
            </a:endParaRPr>
          </a:p>
        </p:txBody>
      </p:sp>
      <p:sp>
        <p:nvSpPr>
          <p:cNvPr id="3" name="Content Placeholder 2"/>
          <p:cNvSpPr>
            <a:spLocks noGrp="1"/>
          </p:cNvSpPr>
          <p:nvPr>
            <p:ph idx="1"/>
          </p:nvPr>
        </p:nvSpPr>
        <p:spPr>
          <a:xfrm>
            <a:off x="1038185" y="1797224"/>
            <a:ext cx="3867425" cy="3838571"/>
          </a:xfrm>
        </p:spPr>
        <p:txBody>
          <a:bodyPr>
            <a:normAutofit/>
          </a:bodyPr>
          <a:lstStyle/>
          <a:p>
            <a:pPr algn="ctr"/>
            <a:r>
              <a:rPr lang="en-US" sz="2000" dirty="0"/>
              <a:t>Whole foods, or real foods, are foods that are in their natural state.  These contain many of the vitamins and minerals that the body needs to heal.</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6C014EF7-C29C-4A48-B6A8-18FD434102B2}"/>
              </a:ext>
            </a:extLst>
          </p:cNvPr>
          <p:cNvPicPr>
            <a:picLocks noChangeAspect="1"/>
          </p:cNvPicPr>
          <p:nvPr/>
        </p:nvPicPr>
        <p:blipFill>
          <a:blip r:embed="rId6"/>
          <a:stretch>
            <a:fillRect/>
          </a:stretch>
        </p:blipFill>
        <p:spPr>
          <a:xfrm>
            <a:off x="5292855" y="2250912"/>
            <a:ext cx="4019673" cy="3213585"/>
          </a:xfrm>
          <a:prstGeom prst="rect">
            <a:avLst/>
          </a:prstGeom>
        </p:spPr>
      </p:pic>
      <p:pic>
        <p:nvPicPr>
          <p:cNvPr id="6" name="Audio 5">
            <a:hlinkClick r:id="" action="ppaction://media"/>
            <a:extLst>
              <a:ext uri="{FF2B5EF4-FFF2-40B4-BE49-F238E27FC236}">
                <a16:creationId xmlns:a16="http://schemas.microsoft.com/office/drawing/2014/main" id="{B7E8D87D-8CFA-4CEB-8317-C06A0B736F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88860945"/>
      </p:ext>
    </p:extLst>
  </p:cSld>
  <p:clrMapOvr>
    <a:masterClrMapping/>
  </p:clrMapOvr>
  <mc:AlternateContent xmlns:mc="http://schemas.openxmlformats.org/markup-compatibility/2006">
    <mc:Choice xmlns:p14="http://schemas.microsoft.com/office/powerpoint/2010/main" Requires="p14">
      <p:transition spd="slow" p14:dur="2000" advTm="29210"/>
    </mc:Choice>
    <mc:Fallback>
      <p:transition spd="slow" advTm="29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9A5653-899C-4C7D-B9AD-4F10F0698FB1}"/>
              </a:ext>
            </a:extLst>
          </p:cNvPr>
          <p:cNvPicPr>
            <a:picLocks noGrp="1" noChangeAspect="1"/>
          </p:cNvPicPr>
          <p:nvPr>
            <p:ph idx="1"/>
          </p:nvPr>
        </p:nvPicPr>
        <p:blipFill>
          <a:blip r:embed="rId5"/>
          <a:stretch>
            <a:fillRect/>
          </a:stretch>
        </p:blipFill>
        <p:spPr>
          <a:xfrm>
            <a:off x="5364960" y="4205010"/>
            <a:ext cx="2683833" cy="1792981"/>
          </a:xfrm>
          <a:prstGeom prst="rect">
            <a:avLst/>
          </a:prstGeom>
        </p:spPr>
      </p:pic>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sz="3600" dirty="0">
                <a:solidFill>
                  <a:schemeClr val="accent6"/>
                </a:solidFill>
              </a:rPr>
              <a:t>Proteins</a:t>
            </a:r>
            <a:br>
              <a:rPr lang="en-US" sz="3600" dirty="0">
                <a:solidFill>
                  <a:schemeClr val="accent6"/>
                </a:solidFill>
              </a:rPr>
            </a:br>
            <a:r>
              <a:rPr lang="en-US" sz="3600" dirty="0">
                <a:solidFill>
                  <a:schemeClr val="accent6"/>
                </a:solidFill>
              </a:rPr>
              <a:t>Fruits</a:t>
            </a:r>
            <a:br>
              <a:rPr lang="en-US" sz="3600" dirty="0">
                <a:solidFill>
                  <a:schemeClr val="accent6"/>
                </a:solidFill>
              </a:rPr>
            </a:br>
            <a:r>
              <a:rPr lang="en-US" sz="3600" dirty="0">
                <a:solidFill>
                  <a:schemeClr val="accent6"/>
                </a:solidFill>
              </a:rPr>
              <a:t>Vegetables</a:t>
            </a:r>
            <a:br>
              <a:rPr lang="en-US" sz="3600" dirty="0">
                <a:solidFill>
                  <a:schemeClr val="accent6"/>
                </a:solidFill>
              </a:rPr>
            </a:br>
            <a:r>
              <a:rPr lang="en-US" sz="3600" dirty="0">
                <a:solidFill>
                  <a:schemeClr val="accent6"/>
                </a:solidFill>
              </a:rPr>
              <a:t>Fats</a:t>
            </a:r>
            <a:br>
              <a:rPr lang="en-US" sz="3600" dirty="0">
                <a:solidFill>
                  <a:schemeClr val="accent6"/>
                </a:solidFill>
              </a:rPr>
            </a:br>
            <a:r>
              <a:rPr lang="en-US" sz="3600" dirty="0">
                <a:solidFill>
                  <a:schemeClr val="accent6"/>
                </a:solidFill>
              </a:rPr>
              <a:t>Grains</a:t>
            </a:r>
            <a:br>
              <a:rPr lang="en-US" dirty="0">
                <a:solidFill>
                  <a:schemeClr val="accent6"/>
                </a:solidFill>
              </a:rPr>
            </a:br>
            <a:endParaRPr lang="en-US" b="1" dirty="0">
              <a:solidFill>
                <a:schemeClr val="accent6"/>
              </a:solidFill>
            </a:endParaRP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pic>
        <p:nvPicPr>
          <p:cNvPr id="6" name="Picture 5">
            <a:extLst>
              <a:ext uri="{FF2B5EF4-FFF2-40B4-BE49-F238E27FC236}">
                <a16:creationId xmlns:a16="http://schemas.microsoft.com/office/drawing/2014/main" id="{02E67452-BAD5-4445-8D01-F98E8E1A0948}"/>
              </a:ext>
            </a:extLst>
          </p:cNvPr>
          <p:cNvPicPr>
            <a:picLocks noChangeAspect="1"/>
          </p:cNvPicPr>
          <p:nvPr/>
        </p:nvPicPr>
        <p:blipFill>
          <a:blip r:embed="rId7"/>
          <a:stretch>
            <a:fillRect/>
          </a:stretch>
        </p:blipFill>
        <p:spPr>
          <a:xfrm>
            <a:off x="1928346" y="3769329"/>
            <a:ext cx="2362391" cy="1767993"/>
          </a:xfrm>
          <a:prstGeom prst="rect">
            <a:avLst/>
          </a:prstGeom>
        </p:spPr>
      </p:pic>
      <p:pic>
        <p:nvPicPr>
          <p:cNvPr id="8" name="Picture 7">
            <a:extLst>
              <a:ext uri="{FF2B5EF4-FFF2-40B4-BE49-F238E27FC236}">
                <a16:creationId xmlns:a16="http://schemas.microsoft.com/office/drawing/2014/main" id="{61531B34-7D48-4B37-B99C-8BAFE8ABB4D1}"/>
              </a:ext>
            </a:extLst>
          </p:cNvPr>
          <p:cNvPicPr>
            <a:picLocks noChangeAspect="1"/>
          </p:cNvPicPr>
          <p:nvPr/>
        </p:nvPicPr>
        <p:blipFill>
          <a:blip r:embed="rId8"/>
          <a:stretch>
            <a:fillRect/>
          </a:stretch>
        </p:blipFill>
        <p:spPr>
          <a:xfrm>
            <a:off x="5490021" y="2563943"/>
            <a:ext cx="2926334" cy="1944793"/>
          </a:xfrm>
          <a:prstGeom prst="rect">
            <a:avLst/>
          </a:prstGeom>
        </p:spPr>
      </p:pic>
      <p:pic>
        <p:nvPicPr>
          <p:cNvPr id="5" name="Picture 4">
            <a:extLst>
              <a:ext uri="{FF2B5EF4-FFF2-40B4-BE49-F238E27FC236}">
                <a16:creationId xmlns:a16="http://schemas.microsoft.com/office/drawing/2014/main" id="{C9250364-84D0-46BA-A202-AD7F6829C870}"/>
              </a:ext>
            </a:extLst>
          </p:cNvPr>
          <p:cNvPicPr>
            <a:picLocks noChangeAspect="1"/>
          </p:cNvPicPr>
          <p:nvPr/>
        </p:nvPicPr>
        <p:blipFill>
          <a:blip r:embed="rId9"/>
          <a:stretch>
            <a:fillRect/>
          </a:stretch>
        </p:blipFill>
        <p:spPr>
          <a:xfrm>
            <a:off x="5153381" y="818360"/>
            <a:ext cx="2769714" cy="1851782"/>
          </a:xfrm>
          <a:prstGeom prst="rect">
            <a:avLst/>
          </a:prstGeom>
        </p:spPr>
      </p:pic>
      <p:pic>
        <p:nvPicPr>
          <p:cNvPr id="9" name="Picture 8">
            <a:extLst>
              <a:ext uri="{FF2B5EF4-FFF2-40B4-BE49-F238E27FC236}">
                <a16:creationId xmlns:a16="http://schemas.microsoft.com/office/drawing/2014/main" id="{4F069AD7-9BBF-487D-9510-5C8E9C549999}"/>
              </a:ext>
            </a:extLst>
          </p:cNvPr>
          <p:cNvPicPr>
            <a:picLocks noChangeAspect="1"/>
          </p:cNvPicPr>
          <p:nvPr/>
        </p:nvPicPr>
        <p:blipFill>
          <a:blip r:embed="rId10"/>
          <a:stretch>
            <a:fillRect/>
          </a:stretch>
        </p:blipFill>
        <p:spPr>
          <a:xfrm>
            <a:off x="3160448" y="2362319"/>
            <a:ext cx="2683833" cy="1911275"/>
          </a:xfrm>
          <a:prstGeom prst="rect">
            <a:avLst/>
          </a:prstGeom>
        </p:spPr>
      </p:pic>
      <p:pic>
        <p:nvPicPr>
          <p:cNvPr id="7" name="Picture 6">
            <a:extLst>
              <a:ext uri="{FF2B5EF4-FFF2-40B4-BE49-F238E27FC236}">
                <a16:creationId xmlns:a16="http://schemas.microsoft.com/office/drawing/2014/main" id="{D5405F0B-4DEF-4233-8760-C750ED15AAC1}"/>
              </a:ext>
            </a:extLst>
          </p:cNvPr>
          <p:cNvPicPr>
            <a:picLocks noChangeAspect="1"/>
          </p:cNvPicPr>
          <p:nvPr/>
        </p:nvPicPr>
        <p:blipFill>
          <a:blip r:embed="rId11"/>
          <a:stretch>
            <a:fillRect/>
          </a:stretch>
        </p:blipFill>
        <p:spPr>
          <a:xfrm>
            <a:off x="3837548" y="3955972"/>
            <a:ext cx="2282597" cy="1767993"/>
          </a:xfrm>
          <a:prstGeom prst="rect">
            <a:avLst/>
          </a:prstGeom>
        </p:spPr>
      </p:pic>
      <p:pic>
        <p:nvPicPr>
          <p:cNvPr id="10" name="Audio 9">
            <a:hlinkClick r:id="" action="ppaction://media"/>
            <a:extLst>
              <a:ext uri="{FF2B5EF4-FFF2-40B4-BE49-F238E27FC236}">
                <a16:creationId xmlns:a16="http://schemas.microsoft.com/office/drawing/2014/main" id="{B3CEB0A2-C311-4E75-9382-3A58D0D4343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5716771"/>
      </p:ext>
    </p:extLst>
  </p:cSld>
  <p:clrMapOvr>
    <a:masterClrMapping/>
  </p:clrMapOvr>
  <mc:AlternateContent xmlns:mc="http://schemas.openxmlformats.org/markup-compatibility/2006">
    <mc:Choice xmlns:p14="http://schemas.microsoft.com/office/powerpoint/2010/main" Requires="p14">
      <p:transition spd="slow" p14:dur="2000" advTm="17925"/>
    </mc:Choice>
    <mc:Fallback>
      <p:transition spd="slow" advTm="1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1483</TotalTime>
  <Words>675</Words>
  <Application>Microsoft Office PowerPoint</Application>
  <PresentationFormat>Widescreen</PresentationFormat>
  <Paragraphs>54</Paragraphs>
  <Slides>11</Slides>
  <Notes>11</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Century Gothic</vt:lpstr>
      <vt:lpstr>Wingdings 3</vt:lpstr>
      <vt:lpstr>Custom Design</vt:lpstr>
      <vt:lpstr>Slice</vt:lpstr>
      <vt:lpstr>Nutrition 101 Part 1</vt:lpstr>
      <vt:lpstr>Healthy Nutrition for Healthy Healing and healthy living </vt:lpstr>
      <vt:lpstr>Drug misuse damages the body. </vt:lpstr>
      <vt:lpstr>Drug misuse:</vt:lpstr>
      <vt:lpstr>Let food be your medicine and medicine be your food. </vt:lpstr>
      <vt:lpstr>Food for Healing </vt:lpstr>
      <vt:lpstr>Nutrients for Recovery and Repair </vt:lpstr>
      <vt:lpstr>Whole Foods </vt:lpstr>
      <vt:lpstr>Proteins Fruits Vegetables Fats Grains </vt:lpstr>
      <vt:lpstr>Eat a rainbow of foods!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Nutrition for Healthy Healing</dc:title>
  <dc:creator>Lacey Gonzales</dc:creator>
  <cp:lastModifiedBy>Lacey Gonzales</cp:lastModifiedBy>
  <cp:revision>2</cp:revision>
  <dcterms:created xsi:type="dcterms:W3CDTF">2021-04-27T21:22:40Z</dcterms:created>
  <dcterms:modified xsi:type="dcterms:W3CDTF">2021-08-03T16:31:34Z</dcterms:modified>
</cp:coreProperties>
</file>